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1" r:id="rId1"/>
  </p:sldMasterIdLst>
  <p:notesMasterIdLst>
    <p:notesMasterId r:id="rId43"/>
  </p:notesMasterIdLst>
  <p:sldIdLst>
    <p:sldId id="256" r:id="rId2"/>
    <p:sldId id="293" r:id="rId3"/>
    <p:sldId id="285" r:id="rId4"/>
    <p:sldId id="294" r:id="rId5"/>
    <p:sldId id="296" r:id="rId6"/>
    <p:sldId id="287" r:id="rId7"/>
    <p:sldId id="311" r:id="rId8"/>
    <p:sldId id="295" r:id="rId9"/>
    <p:sldId id="288" r:id="rId10"/>
    <p:sldId id="289" r:id="rId11"/>
    <p:sldId id="292" r:id="rId12"/>
    <p:sldId id="302" r:id="rId13"/>
    <p:sldId id="310" r:id="rId14"/>
    <p:sldId id="309" r:id="rId15"/>
    <p:sldId id="307" r:id="rId16"/>
    <p:sldId id="308" r:id="rId17"/>
    <p:sldId id="303" r:id="rId18"/>
    <p:sldId id="304" r:id="rId19"/>
    <p:sldId id="305" r:id="rId20"/>
    <p:sldId id="306" r:id="rId21"/>
    <p:sldId id="313" r:id="rId22"/>
    <p:sldId id="312" r:id="rId23"/>
    <p:sldId id="314" r:id="rId24"/>
    <p:sldId id="316" r:id="rId25"/>
    <p:sldId id="318" r:id="rId26"/>
    <p:sldId id="319" r:id="rId27"/>
    <p:sldId id="315" r:id="rId28"/>
    <p:sldId id="317" r:id="rId29"/>
    <p:sldId id="320" r:id="rId30"/>
    <p:sldId id="321" r:id="rId31"/>
    <p:sldId id="322" r:id="rId32"/>
    <p:sldId id="323" r:id="rId33"/>
    <p:sldId id="324" r:id="rId34"/>
    <p:sldId id="325" r:id="rId35"/>
    <p:sldId id="326" r:id="rId36"/>
    <p:sldId id="327" r:id="rId37"/>
    <p:sldId id="328" r:id="rId38"/>
    <p:sldId id="329" r:id="rId39"/>
    <p:sldId id="330" r:id="rId40"/>
    <p:sldId id="290" r:id="rId41"/>
    <p:sldId id="291" r:id="rId4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66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7" autoAdjust="0"/>
    <p:restoredTop sz="90929"/>
  </p:normalViewPr>
  <p:slideViewPr>
    <p:cSldViewPr>
      <p:cViewPr>
        <p:scale>
          <a:sx n="100" d="100"/>
          <a:sy n="100" d="100"/>
        </p:scale>
        <p:origin x="900" y="-2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med rahman" userId="bde346a6a074c7e6" providerId="LiveId" clId="{C9BBE644-AF3E-482C-9BD1-B773886B62AF}"/>
    <pc:docChg chg="undo custSel addSld delSld modSld">
      <pc:chgData name="mohammed rahman" userId="bde346a6a074c7e6" providerId="LiveId" clId="{C9BBE644-AF3E-482C-9BD1-B773886B62AF}" dt="2022-06-07T16:11:23.868" v="1246" actId="1036"/>
      <pc:docMkLst>
        <pc:docMk/>
      </pc:docMkLst>
      <pc:sldChg chg="modSp mod">
        <pc:chgData name="mohammed rahman" userId="bde346a6a074c7e6" providerId="LiveId" clId="{C9BBE644-AF3E-482C-9BD1-B773886B62AF}" dt="2022-06-07T15:15:34.842" v="1228" actId="123"/>
        <pc:sldMkLst>
          <pc:docMk/>
          <pc:sldMk cId="3045460488" sldId="285"/>
        </pc:sldMkLst>
        <pc:spChg chg="mod">
          <ac:chgData name="mohammed rahman" userId="bde346a6a074c7e6" providerId="LiveId" clId="{C9BBE644-AF3E-482C-9BD1-B773886B62AF}" dt="2022-06-07T15:15:34.842" v="1228" actId="123"/>
          <ac:spMkLst>
            <pc:docMk/>
            <pc:sldMk cId="3045460488" sldId="285"/>
            <ac:spMk id="3" creationId="{8700AB01-71DF-45FC-9DCD-1EFFEB6CE542}"/>
          </ac:spMkLst>
        </pc:spChg>
        <pc:spChg chg="mod">
          <ac:chgData name="mohammed rahman" userId="bde346a6a074c7e6" providerId="LiveId" clId="{C9BBE644-AF3E-482C-9BD1-B773886B62AF}" dt="2022-04-06T03:16:46.357" v="1172" actId="255"/>
          <ac:spMkLst>
            <pc:docMk/>
            <pc:sldMk cId="3045460488" sldId="285"/>
            <ac:spMk id="5" creationId="{7538DA5D-E8C5-4560-8E43-7C100E655406}"/>
          </ac:spMkLst>
        </pc:spChg>
      </pc:sldChg>
      <pc:sldChg chg="modSp mod">
        <pc:chgData name="mohammed rahman" userId="bde346a6a074c7e6" providerId="LiveId" clId="{C9BBE644-AF3E-482C-9BD1-B773886B62AF}" dt="2022-04-06T03:17:35.054" v="1177" actId="255"/>
        <pc:sldMkLst>
          <pc:docMk/>
          <pc:sldMk cId="238066148" sldId="287"/>
        </pc:sldMkLst>
        <pc:spChg chg="mod">
          <ac:chgData name="mohammed rahman" userId="bde346a6a074c7e6" providerId="LiveId" clId="{C9BBE644-AF3E-482C-9BD1-B773886B62AF}" dt="2022-04-06T03:17:35.054" v="1177" actId="255"/>
          <ac:spMkLst>
            <pc:docMk/>
            <pc:sldMk cId="238066148" sldId="287"/>
            <ac:spMk id="5" creationId="{7EC429A4-ADE6-431E-A35A-E3CF5BB13FD7}"/>
          </ac:spMkLst>
        </pc:spChg>
      </pc:sldChg>
      <pc:sldChg chg="modSp mod">
        <pc:chgData name="mohammed rahman" userId="bde346a6a074c7e6" providerId="LiveId" clId="{C9BBE644-AF3E-482C-9BD1-B773886B62AF}" dt="2022-04-06T03:18:08.183" v="1182" actId="255"/>
        <pc:sldMkLst>
          <pc:docMk/>
          <pc:sldMk cId="407917333" sldId="288"/>
        </pc:sldMkLst>
        <pc:spChg chg="mod">
          <ac:chgData name="mohammed rahman" userId="bde346a6a074c7e6" providerId="LiveId" clId="{C9BBE644-AF3E-482C-9BD1-B773886B62AF}" dt="2022-04-06T03:18:08.183" v="1182" actId="255"/>
          <ac:spMkLst>
            <pc:docMk/>
            <pc:sldMk cId="407917333" sldId="288"/>
            <ac:spMk id="4" creationId="{E867558D-17BC-4CD0-B881-AC4FD9CA34CA}"/>
          </ac:spMkLst>
        </pc:spChg>
      </pc:sldChg>
      <pc:sldChg chg="modSp mod">
        <pc:chgData name="mohammed rahman" userId="bde346a6a074c7e6" providerId="LiveId" clId="{C9BBE644-AF3E-482C-9BD1-B773886B62AF}" dt="2022-04-06T03:18:48.863" v="1187" actId="255"/>
        <pc:sldMkLst>
          <pc:docMk/>
          <pc:sldMk cId="1561065475" sldId="289"/>
        </pc:sldMkLst>
        <pc:spChg chg="mod">
          <ac:chgData name="mohammed rahman" userId="bde346a6a074c7e6" providerId="LiveId" clId="{C9BBE644-AF3E-482C-9BD1-B773886B62AF}" dt="2022-04-06T03:18:48.863" v="1187" actId="255"/>
          <ac:spMkLst>
            <pc:docMk/>
            <pc:sldMk cId="1561065475" sldId="289"/>
            <ac:spMk id="4" creationId="{5CD560D4-0B1C-4E61-B03A-9CCFBBD88FAA}"/>
          </ac:spMkLst>
        </pc:spChg>
      </pc:sldChg>
      <pc:sldChg chg="del">
        <pc:chgData name="mohammed rahman" userId="bde346a6a074c7e6" providerId="LiveId" clId="{C9BBE644-AF3E-482C-9BD1-B773886B62AF}" dt="2022-04-06T02:46:37.502" v="256" actId="2696"/>
        <pc:sldMkLst>
          <pc:docMk/>
          <pc:sldMk cId="259931196" sldId="290"/>
        </pc:sldMkLst>
      </pc:sldChg>
      <pc:sldChg chg="modSp add mod">
        <pc:chgData name="mohammed rahman" userId="bde346a6a074c7e6" providerId="LiveId" clId="{C9BBE644-AF3E-482C-9BD1-B773886B62AF}" dt="2022-06-07T15:14:47.444" v="1217" actId="313"/>
        <pc:sldMkLst>
          <pc:docMk/>
          <pc:sldMk cId="2041449585" sldId="290"/>
        </pc:sldMkLst>
        <pc:spChg chg="mod">
          <ac:chgData name="mohammed rahman" userId="bde346a6a074c7e6" providerId="LiveId" clId="{C9BBE644-AF3E-482C-9BD1-B773886B62AF}" dt="2022-06-07T15:14:47.444" v="1217" actId="313"/>
          <ac:spMkLst>
            <pc:docMk/>
            <pc:sldMk cId="2041449585" sldId="290"/>
            <ac:spMk id="3" creationId="{4796E5F7-6080-4E93-9B51-95AC0D4E5A6D}"/>
          </ac:spMkLst>
        </pc:spChg>
        <pc:spChg chg="mod">
          <ac:chgData name="mohammed rahman" userId="bde346a6a074c7e6" providerId="LiveId" clId="{C9BBE644-AF3E-482C-9BD1-B773886B62AF}" dt="2022-04-06T03:15:38.215" v="1161" actId="14100"/>
          <ac:spMkLst>
            <pc:docMk/>
            <pc:sldMk cId="2041449585" sldId="290"/>
            <ac:spMk id="4" creationId="{B0FFCFEE-4C71-49BA-B4AB-CC65118D3F7A}"/>
          </ac:spMkLst>
        </pc:spChg>
      </pc:sldChg>
      <pc:sldChg chg="modSp add mod">
        <pc:chgData name="mohammed rahman" userId="bde346a6a074c7e6" providerId="LiveId" clId="{C9BBE644-AF3E-482C-9BD1-B773886B62AF}" dt="2022-04-06T03:15:15.611" v="1159" actId="255"/>
        <pc:sldMkLst>
          <pc:docMk/>
          <pc:sldMk cId="1952067061" sldId="291"/>
        </pc:sldMkLst>
        <pc:spChg chg="mod">
          <ac:chgData name="mohammed rahman" userId="bde346a6a074c7e6" providerId="LiveId" clId="{C9BBE644-AF3E-482C-9BD1-B773886B62AF}" dt="2022-04-06T03:15:15.611" v="1159" actId="255"/>
          <ac:spMkLst>
            <pc:docMk/>
            <pc:sldMk cId="1952067061" sldId="291"/>
            <ac:spMk id="4" creationId="{0020325B-47C4-4343-B990-56683E020FED}"/>
          </ac:spMkLst>
        </pc:spChg>
        <pc:spChg chg="mod">
          <ac:chgData name="mohammed rahman" userId="bde346a6a074c7e6" providerId="LiveId" clId="{C9BBE644-AF3E-482C-9BD1-B773886B62AF}" dt="2022-04-06T03:03:55.687" v="1054" actId="14100"/>
          <ac:spMkLst>
            <pc:docMk/>
            <pc:sldMk cId="1952067061" sldId="291"/>
            <ac:spMk id="9" creationId="{A2D7B227-4DC6-40F9-B09B-58D35408BC01}"/>
          </ac:spMkLst>
        </pc:spChg>
      </pc:sldChg>
      <pc:sldChg chg="del">
        <pc:chgData name="mohammed rahman" userId="bde346a6a074c7e6" providerId="LiveId" clId="{C9BBE644-AF3E-482C-9BD1-B773886B62AF}" dt="2022-04-06T03:03:37.417" v="1051" actId="2696"/>
        <pc:sldMkLst>
          <pc:docMk/>
          <pc:sldMk cId="3394409154" sldId="291"/>
        </pc:sldMkLst>
      </pc:sldChg>
      <pc:sldChg chg="modSp mod">
        <pc:chgData name="mohammed rahman" userId="bde346a6a074c7e6" providerId="LiveId" clId="{C9BBE644-AF3E-482C-9BD1-B773886B62AF}" dt="2022-04-06T03:14:34.309" v="1153" actId="14100"/>
        <pc:sldMkLst>
          <pc:docMk/>
          <pc:sldMk cId="1093793794" sldId="292"/>
        </pc:sldMkLst>
        <pc:spChg chg="mod">
          <ac:chgData name="mohammed rahman" userId="bde346a6a074c7e6" providerId="LiveId" clId="{C9BBE644-AF3E-482C-9BD1-B773886B62AF}" dt="2022-04-06T03:14:34.309" v="1153" actId="14100"/>
          <ac:spMkLst>
            <pc:docMk/>
            <pc:sldMk cId="1093793794" sldId="292"/>
            <ac:spMk id="4" creationId="{C64CEC93-E090-46AD-8DF7-D98C6CF5E971}"/>
          </ac:spMkLst>
        </pc:spChg>
      </pc:sldChg>
      <pc:sldChg chg="modSp mod">
        <pc:chgData name="mohammed rahman" userId="bde346a6a074c7e6" providerId="LiveId" clId="{C9BBE644-AF3E-482C-9BD1-B773886B62AF}" dt="2022-04-06T03:16:37.923" v="1171" actId="255"/>
        <pc:sldMkLst>
          <pc:docMk/>
          <pc:sldMk cId="1971172419" sldId="293"/>
        </pc:sldMkLst>
        <pc:spChg chg="mod">
          <ac:chgData name="mohammed rahman" userId="bde346a6a074c7e6" providerId="LiveId" clId="{C9BBE644-AF3E-482C-9BD1-B773886B62AF}" dt="2022-04-06T03:16:37.923" v="1171" actId="255"/>
          <ac:spMkLst>
            <pc:docMk/>
            <pc:sldMk cId="1971172419" sldId="293"/>
            <ac:spMk id="4" creationId="{AA82F87E-E0FF-40A9-A209-89C07B8F7AB8}"/>
          </ac:spMkLst>
        </pc:spChg>
      </pc:sldChg>
      <pc:sldChg chg="modSp mod">
        <pc:chgData name="mohammed rahman" userId="bde346a6a074c7e6" providerId="LiveId" clId="{C9BBE644-AF3E-482C-9BD1-B773886B62AF}" dt="2022-06-07T15:15:46.244" v="1231" actId="123"/>
        <pc:sldMkLst>
          <pc:docMk/>
          <pc:sldMk cId="2461256303" sldId="294"/>
        </pc:sldMkLst>
        <pc:spChg chg="mod">
          <ac:chgData name="mohammed rahman" userId="bde346a6a074c7e6" providerId="LiveId" clId="{C9BBE644-AF3E-482C-9BD1-B773886B62AF}" dt="2022-06-07T15:15:46.244" v="1231" actId="123"/>
          <ac:spMkLst>
            <pc:docMk/>
            <pc:sldMk cId="2461256303" sldId="294"/>
            <ac:spMk id="3" creationId="{AE3E99E0-18A1-4AD1-90F5-F15217F77D0C}"/>
          </ac:spMkLst>
        </pc:spChg>
        <pc:spChg chg="mod">
          <ac:chgData name="mohammed rahman" userId="bde346a6a074c7e6" providerId="LiveId" clId="{C9BBE644-AF3E-482C-9BD1-B773886B62AF}" dt="2022-04-06T03:17:05.894" v="1174" actId="255"/>
          <ac:spMkLst>
            <pc:docMk/>
            <pc:sldMk cId="2461256303" sldId="294"/>
            <ac:spMk id="4" creationId="{10378975-8BD1-40CE-BC61-91174E8EA8F1}"/>
          </ac:spMkLst>
        </pc:spChg>
      </pc:sldChg>
      <pc:sldChg chg="modSp mod">
        <pc:chgData name="mohammed rahman" userId="bde346a6a074c7e6" providerId="LiveId" clId="{C9BBE644-AF3E-482C-9BD1-B773886B62AF}" dt="2022-04-06T03:17:47.854" v="1179" actId="255"/>
        <pc:sldMkLst>
          <pc:docMk/>
          <pc:sldMk cId="1496522146" sldId="295"/>
        </pc:sldMkLst>
        <pc:spChg chg="mod">
          <ac:chgData name="mohammed rahman" userId="bde346a6a074c7e6" providerId="LiveId" clId="{C9BBE644-AF3E-482C-9BD1-B773886B62AF}" dt="2022-04-06T03:17:47.854" v="1179" actId="255"/>
          <ac:spMkLst>
            <pc:docMk/>
            <pc:sldMk cId="1496522146" sldId="295"/>
            <ac:spMk id="4" creationId="{A6FB58E7-216D-420B-987D-BAEF7B08555B}"/>
          </ac:spMkLst>
        </pc:spChg>
      </pc:sldChg>
      <pc:sldChg chg="modSp mod">
        <pc:chgData name="mohammed rahman" userId="bde346a6a074c7e6" providerId="LiveId" clId="{C9BBE644-AF3E-482C-9BD1-B773886B62AF}" dt="2022-04-06T03:17:23.877" v="1176" actId="255"/>
        <pc:sldMkLst>
          <pc:docMk/>
          <pc:sldMk cId="3949029827" sldId="296"/>
        </pc:sldMkLst>
        <pc:spChg chg="mod">
          <ac:chgData name="mohammed rahman" userId="bde346a6a074c7e6" providerId="LiveId" clId="{C9BBE644-AF3E-482C-9BD1-B773886B62AF}" dt="2022-04-06T03:17:23.877" v="1176" actId="255"/>
          <ac:spMkLst>
            <pc:docMk/>
            <pc:sldMk cId="3949029827" sldId="296"/>
            <ac:spMk id="4" creationId="{A401DFB7-9CCF-43A1-B811-F97A6BE120A8}"/>
          </ac:spMkLst>
        </pc:spChg>
      </pc:sldChg>
      <pc:sldChg chg="addSp delSp modSp new del mod">
        <pc:chgData name="mohammed rahman" userId="bde346a6a074c7e6" providerId="LiveId" clId="{C9BBE644-AF3E-482C-9BD1-B773886B62AF}" dt="2022-04-06T03:08:08.424" v="1074" actId="2696"/>
        <pc:sldMkLst>
          <pc:docMk/>
          <pc:sldMk cId="2713466133" sldId="297"/>
        </pc:sldMkLst>
        <pc:spChg chg="mod">
          <ac:chgData name="mohammed rahman" userId="bde346a6a074c7e6" providerId="LiveId" clId="{C9BBE644-AF3E-482C-9BD1-B773886B62AF}" dt="2022-04-06T02:12:53.447" v="28" actId="20577"/>
          <ac:spMkLst>
            <pc:docMk/>
            <pc:sldMk cId="2713466133" sldId="297"/>
            <ac:spMk id="2" creationId="{7A97982B-BD4E-43C7-AEA9-5D959B6D0F10}"/>
          </ac:spMkLst>
        </pc:spChg>
        <pc:spChg chg="del">
          <ac:chgData name="mohammed rahman" userId="bde346a6a074c7e6" providerId="LiveId" clId="{C9BBE644-AF3E-482C-9BD1-B773886B62AF}" dt="2022-04-06T02:29:34.745" v="29" actId="22"/>
          <ac:spMkLst>
            <pc:docMk/>
            <pc:sldMk cId="2713466133" sldId="297"/>
            <ac:spMk id="3" creationId="{BC27602D-C9F8-4179-B5B2-050F614AEF6B}"/>
          </ac:spMkLst>
        </pc:spChg>
        <pc:spChg chg="mod">
          <ac:chgData name="mohammed rahman" userId="bde346a6a074c7e6" providerId="LiveId" clId="{C9BBE644-AF3E-482C-9BD1-B773886B62AF}" dt="2022-04-06T02:41:22.839" v="50" actId="14100"/>
          <ac:spMkLst>
            <pc:docMk/>
            <pc:sldMk cId="2713466133" sldId="297"/>
            <ac:spMk id="4" creationId="{C072C972-93E5-4B16-8C52-040BEB7BF0E8}"/>
          </ac:spMkLst>
        </pc:spChg>
        <pc:picChg chg="add mod ord">
          <ac:chgData name="mohammed rahman" userId="bde346a6a074c7e6" providerId="LiveId" clId="{C9BBE644-AF3E-482C-9BD1-B773886B62AF}" dt="2022-04-06T02:36:46.359" v="37" actId="14100"/>
          <ac:picMkLst>
            <pc:docMk/>
            <pc:sldMk cId="2713466133" sldId="297"/>
            <ac:picMk id="7" creationId="{886148FC-4CA4-4156-BA52-B6A2098F172B}"/>
          </ac:picMkLst>
        </pc:picChg>
      </pc:sldChg>
      <pc:sldChg chg="addSp delSp modSp new del mod">
        <pc:chgData name="mohammed rahman" userId="bde346a6a074c7e6" providerId="LiveId" clId="{C9BBE644-AF3E-482C-9BD1-B773886B62AF}" dt="2022-04-06T03:08:12.712" v="1075" actId="2696"/>
        <pc:sldMkLst>
          <pc:docMk/>
          <pc:sldMk cId="2577582793" sldId="298"/>
        </pc:sldMkLst>
        <pc:spChg chg="mod">
          <ac:chgData name="mohammed rahman" userId="bde346a6a074c7e6" providerId="LiveId" clId="{C9BBE644-AF3E-482C-9BD1-B773886B62AF}" dt="2022-04-06T02:46:08.309" v="227" actId="20577"/>
          <ac:spMkLst>
            <pc:docMk/>
            <pc:sldMk cId="2577582793" sldId="298"/>
            <ac:spMk id="2" creationId="{9A3FCE34-E796-4D73-99C3-9A49624E1973}"/>
          </ac:spMkLst>
        </pc:spChg>
        <pc:spChg chg="del">
          <ac:chgData name="mohammed rahman" userId="bde346a6a074c7e6" providerId="LiveId" clId="{C9BBE644-AF3E-482C-9BD1-B773886B62AF}" dt="2022-04-06T02:36:27.588" v="33" actId="22"/>
          <ac:spMkLst>
            <pc:docMk/>
            <pc:sldMk cId="2577582793" sldId="298"/>
            <ac:spMk id="3" creationId="{BE6C3ACC-50A1-4C79-8ACB-88F6E747C812}"/>
          </ac:spMkLst>
        </pc:spChg>
        <pc:spChg chg="mod">
          <ac:chgData name="mohammed rahman" userId="bde346a6a074c7e6" providerId="LiveId" clId="{C9BBE644-AF3E-482C-9BD1-B773886B62AF}" dt="2022-04-06T02:41:06.121" v="48" actId="14100"/>
          <ac:spMkLst>
            <pc:docMk/>
            <pc:sldMk cId="2577582793" sldId="298"/>
            <ac:spMk id="4" creationId="{0BD256A0-8069-4300-A9FE-896E43A00467}"/>
          </ac:spMkLst>
        </pc:spChg>
        <pc:picChg chg="add mod ord">
          <ac:chgData name="mohammed rahman" userId="bde346a6a074c7e6" providerId="LiveId" clId="{C9BBE644-AF3E-482C-9BD1-B773886B62AF}" dt="2022-04-06T02:36:40.520" v="36" actId="14100"/>
          <ac:picMkLst>
            <pc:docMk/>
            <pc:sldMk cId="2577582793" sldId="298"/>
            <ac:picMk id="7" creationId="{E92A4626-949A-4D1D-89E9-68265B3A28C7}"/>
          </ac:picMkLst>
        </pc:picChg>
      </pc:sldChg>
      <pc:sldChg chg="addSp delSp modSp new del mod">
        <pc:chgData name="mohammed rahman" userId="bde346a6a074c7e6" providerId="LiveId" clId="{C9BBE644-AF3E-482C-9BD1-B773886B62AF}" dt="2022-04-06T03:06:01.520" v="1073" actId="2696"/>
        <pc:sldMkLst>
          <pc:docMk/>
          <pc:sldMk cId="277929114" sldId="299"/>
        </pc:sldMkLst>
        <pc:spChg chg="mod">
          <ac:chgData name="mohammed rahman" userId="bde346a6a074c7e6" providerId="LiveId" clId="{C9BBE644-AF3E-482C-9BD1-B773886B62AF}" dt="2022-04-06T02:46:25.033" v="255" actId="20577"/>
          <ac:spMkLst>
            <pc:docMk/>
            <pc:sldMk cId="277929114" sldId="299"/>
            <ac:spMk id="2" creationId="{D6B2BF27-3AAD-4EA5-A278-86E858C2D7F2}"/>
          </ac:spMkLst>
        </pc:spChg>
        <pc:spChg chg="del">
          <ac:chgData name="mohammed rahman" userId="bde346a6a074c7e6" providerId="LiveId" clId="{C9BBE644-AF3E-482C-9BD1-B773886B62AF}" dt="2022-04-06T02:40:09.912" v="39" actId="22"/>
          <ac:spMkLst>
            <pc:docMk/>
            <pc:sldMk cId="277929114" sldId="299"/>
            <ac:spMk id="3" creationId="{828C5B87-DB03-4989-8DB2-4A064635BCBA}"/>
          </ac:spMkLst>
        </pc:spChg>
        <pc:spChg chg="del mod">
          <ac:chgData name="mohammed rahman" userId="bde346a6a074c7e6" providerId="LiveId" clId="{C9BBE644-AF3E-482C-9BD1-B773886B62AF}" dt="2022-04-06T02:40:56.840" v="46" actId="478"/>
          <ac:spMkLst>
            <pc:docMk/>
            <pc:sldMk cId="277929114" sldId="299"/>
            <ac:spMk id="4" creationId="{B62B6EFB-E282-452F-BA23-C1462818177E}"/>
          </ac:spMkLst>
        </pc:spChg>
        <pc:picChg chg="add mod ord">
          <ac:chgData name="mohammed rahman" userId="bde346a6a074c7e6" providerId="LiveId" clId="{C9BBE644-AF3E-482C-9BD1-B773886B62AF}" dt="2022-04-06T03:04:19.447" v="1067" actId="1037"/>
          <ac:picMkLst>
            <pc:docMk/>
            <pc:sldMk cId="277929114" sldId="299"/>
            <ac:picMk id="7" creationId="{8171E7F2-26E0-4B8B-96EA-69F21AF7D1CA}"/>
          </ac:picMkLst>
        </pc:picChg>
      </pc:sldChg>
      <pc:sldChg chg="addSp delSp modSp new del mod">
        <pc:chgData name="mohammed rahman" userId="bde346a6a074c7e6" providerId="LiveId" clId="{C9BBE644-AF3E-482C-9BD1-B773886B62AF}" dt="2022-04-06T03:10:12.199" v="1141" actId="2696"/>
        <pc:sldMkLst>
          <pc:docMk/>
          <pc:sldMk cId="3800368849" sldId="300"/>
        </pc:sldMkLst>
        <pc:spChg chg="mod">
          <ac:chgData name="mohammed rahman" userId="bde346a6a074c7e6" providerId="LiveId" clId="{C9BBE644-AF3E-482C-9BD1-B773886B62AF}" dt="2022-04-06T02:45:11.985" v="165" actId="20577"/>
          <ac:spMkLst>
            <pc:docMk/>
            <pc:sldMk cId="3800368849" sldId="300"/>
            <ac:spMk id="2" creationId="{3DCCE85E-4B09-4392-8BA3-7BBFDB634E5C}"/>
          </ac:spMkLst>
        </pc:spChg>
        <pc:spChg chg="del">
          <ac:chgData name="mohammed rahman" userId="bde346a6a074c7e6" providerId="LiveId" clId="{C9BBE644-AF3E-482C-9BD1-B773886B62AF}" dt="2022-04-06T02:42:59.604" v="84" actId="22"/>
          <ac:spMkLst>
            <pc:docMk/>
            <pc:sldMk cId="3800368849" sldId="300"/>
            <ac:spMk id="3" creationId="{122E468E-C9E2-464F-90A3-5ED09D89524E}"/>
          </ac:spMkLst>
        </pc:spChg>
        <pc:picChg chg="add mod ord">
          <ac:chgData name="mohammed rahman" userId="bde346a6a074c7e6" providerId="LiveId" clId="{C9BBE644-AF3E-482C-9BD1-B773886B62AF}" dt="2022-04-06T02:43:03.876" v="85" actId="1076"/>
          <ac:picMkLst>
            <pc:docMk/>
            <pc:sldMk cId="3800368849" sldId="300"/>
            <ac:picMk id="7" creationId="{C4290043-035F-4361-969E-BCEC2AA2CAA2}"/>
          </ac:picMkLst>
        </pc:picChg>
      </pc:sldChg>
      <pc:sldChg chg="addSp delSp modSp new del mod">
        <pc:chgData name="mohammed rahman" userId="bde346a6a074c7e6" providerId="LiveId" clId="{C9BBE644-AF3E-482C-9BD1-B773886B62AF}" dt="2022-04-06T03:10:08.873" v="1140" actId="2696"/>
        <pc:sldMkLst>
          <pc:docMk/>
          <pc:sldMk cId="488718195" sldId="301"/>
        </pc:sldMkLst>
        <pc:spChg chg="mod">
          <ac:chgData name="mohammed rahman" userId="bde346a6a074c7e6" providerId="LiveId" clId="{C9BBE644-AF3E-482C-9BD1-B773886B62AF}" dt="2022-04-06T02:45:17.401" v="168" actId="20577"/>
          <ac:spMkLst>
            <pc:docMk/>
            <pc:sldMk cId="488718195" sldId="301"/>
            <ac:spMk id="2" creationId="{9B476BB9-2B16-44F4-AE08-AA903DD3A132}"/>
          </ac:spMkLst>
        </pc:spChg>
        <pc:spChg chg="del">
          <ac:chgData name="mohammed rahman" userId="bde346a6a074c7e6" providerId="LiveId" clId="{C9BBE644-AF3E-482C-9BD1-B773886B62AF}" dt="2022-04-06T02:43:52.394" v="112" actId="22"/>
          <ac:spMkLst>
            <pc:docMk/>
            <pc:sldMk cId="488718195" sldId="301"/>
            <ac:spMk id="3" creationId="{CF047432-6A3D-4D0D-9434-54B4A8971E9F}"/>
          </ac:spMkLst>
        </pc:spChg>
        <pc:picChg chg="add mod ord">
          <ac:chgData name="mohammed rahman" userId="bde346a6a074c7e6" providerId="LiveId" clId="{C9BBE644-AF3E-482C-9BD1-B773886B62AF}" dt="2022-04-06T02:44:01.988" v="113" actId="1076"/>
          <ac:picMkLst>
            <pc:docMk/>
            <pc:sldMk cId="488718195" sldId="301"/>
            <ac:picMk id="7" creationId="{EA98E281-AB3E-4BD8-850F-E50D7CDF9634}"/>
          </ac:picMkLst>
        </pc:picChg>
      </pc:sldChg>
      <pc:sldChg chg="addSp delSp modSp new mod">
        <pc:chgData name="mohammed rahman" userId="bde346a6a074c7e6" providerId="LiveId" clId="{C9BBE644-AF3E-482C-9BD1-B773886B62AF}" dt="2022-06-07T15:16:24.234" v="1240" actId="20577"/>
        <pc:sldMkLst>
          <pc:docMk/>
          <pc:sldMk cId="408307526" sldId="302"/>
        </pc:sldMkLst>
        <pc:spChg chg="mod">
          <ac:chgData name="mohammed rahman" userId="bde346a6a074c7e6" providerId="LiveId" clId="{C9BBE644-AF3E-482C-9BD1-B773886B62AF}" dt="2022-06-07T15:16:24.234" v="1240" actId="20577"/>
          <ac:spMkLst>
            <pc:docMk/>
            <pc:sldMk cId="408307526" sldId="302"/>
            <ac:spMk id="2" creationId="{C02EA27E-AAB5-4D8F-AF84-40C20119D6B1}"/>
          </ac:spMkLst>
        </pc:spChg>
        <pc:spChg chg="del">
          <ac:chgData name="mohammed rahman" userId="bde346a6a074c7e6" providerId="LiveId" clId="{C9BBE644-AF3E-482C-9BD1-B773886B62AF}" dt="2022-04-06T02:44:19.407" v="115" actId="22"/>
          <ac:spMkLst>
            <pc:docMk/>
            <pc:sldMk cId="408307526" sldId="302"/>
            <ac:spMk id="3" creationId="{AF9C10CD-4A3D-41C5-BD78-71DB6A91A75D}"/>
          </ac:spMkLst>
        </pc:spChg>
        <pc:spChg chg="mod">
          <ac:chgData name="mohammed rahman" userId="bde346a6a074c7e6" providerId="LiveId" clId="{C9BBE644-AF3E-482C-9BD1-B773886B62AF}" dt="2022-04-06T03:14:22.865" v="1151" actId="14100"/>
          <ac:spMkLst>
            <pc:docMk/>
            <pc:sldMk cId="408307526" sldId="302"/>
            <ac:spMk id="4" creationId="{BC7A0D16-EB96-4FBD-82E3-0AD9FA2F7F0D}"/>
          </ac:spMkLst>
        </pc:spChg>
        <pc:spChg chg="add del mod">
          <ac:chgData name="mohammed rahman" userId="bde346a6a074c7e6" providerId="LiveId" clId="{C9BBE644-AF3E-482C-9BD1-B773886B62AF}" dt="2022-04-06T03:13:22.335" v="1143" actId="22"/>
          <ac:spMkLst>
            <pc:docMk/>
            <pc:sldMk cId="408307526" sldId="302"/>
            <ac:spMk id="8" creationId="{78F55E54-85C1-44D6-BF21-300A4CC5C10A}"/>
          </ac:spMkLst>
        </pc:spChg>
        <pc:picChg chg="add del mod ord">
          <ac:chgData name="mohammed rahman" userId="bde346a6a074c7e6" providerId="LiveId" clId="{C9BBE644-AF3E-482C-9BD1-B773886B62AF}" dt="2022-04-06T03:10:23.804" v="1142" actId="478"/>
          <ac:picMkLst>
            <pc:docMk/>
            <pc:sldMk cId="408307526" sldId="302"/>
            <ac:picMk id="7" creationId="{240CCD2C-6A35-491F-A1FA-596956957EF2}"/>
          </ac:picMkLst>
        </pc:picChg>
        <pc:picChg chg="add mod ord">
          <ac:chgData name="mohammed rahman" userId="bde346a6a074c7e6" providerId="LiveId" clId="{C9BBE644-AF3E-482C-9BD1-B773886B62AF}" dt="2022-04-06T03:13:30.272" v="1144" actId="1076"/>
          <ac:picMkLst>
            <pc:docMk/>
            <pc:sldMk cId="408307526" sldId="302"/>
            <ac:picMk id="10" creationId="{B26F9271-C2D2-449C-BD64-CE586F64D96A}"/>
          </ac:picMkLst>
        </pc:picChg>
      </pc:sldChg>
      <pc:sldChg chg="new del">
        <pc:chgData name="mohammed rahman" userId="bde346a6a074c7e6" providerId="LiveId" clId="{C9BBE644-AF3E-482C-9BD1-B773886B62AF}" dt="2022-04-06T02:46:48.262" v="258" actId="2696"/>
        <pc:sldMkLst>
          <pc:docMk/>
          <pc:sldMk cId="1037209398" sldId="303"/>
        </pc:sldMkLst>
      </pc:sldChg>
      <pc:sldChg chg="modSp new del mod">
        <pc:chgData name="mohammed rahman" userId="bde346a6a074c7e6" providerId="LiveId" clId="{C9BBE644-AF3E-482C-9BD1-B773886B62AF}" dt="2022-04-06T02:45:07.741" v="162" actId="2696"/>
        <pc:sldMkLst>
          <pc:docMk/>
          <pc:sldMk cId="1794989761" sldId="303"/>
        </pc:sldMkLst>
        <pc:spChg chg="mod">
          <ac:chgData name="mohammed rahman" userId="bde346a6a074c7e6" providerId="LiveId" clId="{C9BBE644-AF3E-482C-9BD1-B773886B62AF}" dt="2022-04-06T02:45:02.302" v="161" actId="20577"/>
          <ac:spMkLst>
            <pc:docMk/>
            <pc:sldMk cId="1794989761" sldId="303"/>
            <ac:spMk id="2" creationId="{80DD7989-D875-484C-A22D-9672D9025792}"/>
          </ac:spMkLst>
        </pc:spChg>
      </pc:sldChg>
      <pc:sldChg chg="addSp delSp modSp new mod">
        <pc:chgData name="mohammed rahman" userId="bde346a6a074c7e6" providerId="LiveId" clId="{C9BBE644-AF3E-482C-9BD1-B773886B62AF}" dt="2022-04-06T03:20:23.371" v="1207" actId="255"/>
        <pc:sldMkLst>
          <pc:docMk/>
          <pc:sldMk cId="2182338189" sldId="303"/>
        </pc:sldMkLst>
        <pc:spChg chg="mod">
          <ac:chgData name="mohammed rahman" userId="bde346a6a074c7e6" providerId="LiveId" clId="{C9BBE644-AF3E-482C-9BD1-B773886B62AF}" dt="2022-04-06T02:53:00.045" v="401" actId="20577"/>
          <ac:spMkLst>
            <pc:docMk/>
            <pc:sldMk cId="2182338189" sldId="303"/>
            <ac:spMk id="2" creationId="{B6A92095-B0F4-4F8C-943C-6A131B13E60A}"/>
          </ac:spMkLst>
        </pc:spChg>
        <pc:spChg chg="del">
          <ac:chgData name="mohammed rahman" userId="bde346a6a074c7e6" providerId="LiveId" clId="{C9BBE644-AF3E-482C-9BD1-B773886B62AF}" dt="2022-04-06T02:50:30.548" v="366" actId="22"/>
          <ac:spMkLst>
            <pc:docMk/>
            <pc:sldMk cId="2182338189" sldId="303"/>
            <ac:spMk id="3" creationId="{7DD6E832-0492-4316-B347-80B6429D22CD}"/>
          </ac:spMkLst>
        </pc:spChg>
        <pc:spChg chg="mod">
          <ac:chgData name="mohammed rahman" userId="bde346a6a074c7e6" providerId="LiveId" clId="{C9BBE644-AF3E-482C-9BD1-B773886B62AF}" dt="2022-04-06T03:20:23.371" v="1207" actId="255"/>
          <ac:spMkLst>
            <pc:docMk/>
            <pc:sldMk cId="2182338189" sldId="303"/>
            <ac:spMk id="4" creationId="{AED658A3-88AA-4B12-949B-309D6576BC92}"/>
          </ac:spMkLst>
        </pc:spChg>
        <pc:picChg chg="add mod ord">
          <ac:chgData name="mohammed rahman" userId="bde346a6a074c7e6" providerId="LiveId" clId="{C9BBE644-AF3E-482C-9BD1-B773886B62AF}" dt="2022-04-06T02:50:33.215" v="367" actId="1076"/>
          <ac:picMkLst>
            <pc:docMk/>
            <pc:sldMk cId="2182338189" sldId="303"/>
            <ac:picMk id="7" creationId="{5ECB2F1C-5A5B-4B91-98F8-9F6C6620CD32}"/>
          </ac:picMkLst>
        </pc:picChg>
      </pc:sldChg>
      <pc:sldChg chg="addSp delSp modSp new mod">
        <pc:chgData name="mohammed rahman" userId="bde346a6a074c7e6" providerId="LiveId" clId="{C9BBE644-AF3E-482C-9BD1-B773886B62AF}" dt="2022-06-07T16:11:23.868" v="1246" actId="1036"/>
        <pc:sldMkLst>
          <pc:docMk/>
          <pc:sldMk cId="4095345351" sldId="304"/>
        </pc:sldMkLst>
        <pc:spChg chg="mod">
          <ac:chgData name="mohammed rahman" userId="bde346a6a074c7e6" providerId="LiveId" clId="{C9BBE644-AF3E-482C-9BD1-B773886B62AF}" dt="2022-04-06T02:53:05.657" v="403" actId="20577"/>
          <ac:spMkLst>
            <pc:docMk/>
            <pc:sldMk cId="4095345351" sldId="304"/>
            <ac:spMk id="2" creationId="{84563430-C48D-4D01-B94B-85994AB4C00D}"/>
          </ac:spMkLst>
        </pc:spChg>
        <pc:spChg chg="del">
          <ac:chgData name="mohammed rahman" userId="bde346a6a074c7e6" providerId="LiveId" clId="{C9BBE644-AF3E-482C-9BD1-B773886B62AF}" dt="2022-04-06T02:51:25.052" v="384" actId="22"/>
          <ac:spMkLst>
            <pc:docMk/>
            <pc:sldMk cId="4095345351" sldId="304"/>
            <ac:spMk id="3" creationId="{6D147232-64CA-49CA-B4DD-7EDEA89A5139}"/>
          </ac:spMkLst>
        </pc:spChg>
        <pc:spChg chg="mod">
          <ac:chgData name="mohammed rahman" userId="bde346a6a074c7e6" providerId="LiveId" clId="{C9BBE644-AF3E-482C-9BD1-B773886B62AF}" dt="2022-04-06T03:20:40.130" v="1212" actId="255"/>
          <ac:spMkLst>
            <pc:docMk/>
            <pc:sldMk cId="4095345351" sldId="304"/>
            <ac:spMk id="4" creationId="{D8EB7CC5-5793-4474-9A8C-0FDD03258C29}"/>
          </ac:spMkLst>
        </pc:spChg>
        <pc:picChg chg="add mod ord">
          <ac:chgData name="mohammed rahman" userId="bde346a6a074c7e6" providerId="LiveId" clId="{C9BBE644-AF3E-482C-9BD1-B773886B62AF}" dt="2022-06-07T16:11:23.868" v="1246" actId="1036"/>
          <ac:picMkLst>
            <pc:docMk/>
            <pc:sldMk cId="4095345351" sldId="304"/>
            <ac:picMk id="7" creationId="{33086A3A-DC8F-4491-9E0B-A0246FF1D7D9}"/>
          </ac:picMkLst>
        </pc:picChg>
      </pc:sldChg>
      <pc:sldChg chg="addSp delSp modSp new mod">
        <pc:chgData name="mohammed rahman" userId="bde346a6a074c7e6" providerId="LiveId" clId="{C9BBE644-AF3E-482C-9BD1-B773886B62AF}" dt="2022-04-06T03:16:24.001" v="1170" actId="14100"/>
        <pc:sldMkLst>
          <pc:docMk/>
          <pc:sldMk cId="4235670618" sldId="305"/>
        </pc:sldMkLst>
        <pc:spChg chg="mod">
          <ac:chgData name="mohammed rahman" userId="bde346a6a074c7e6" providerId="LiveId" clId="{C9BBE644-AF3E-482C-9BD1-B773886B62AF}" dt="2022-04-06T02:53:13.529" v="416" actId="20577"/>
          <ac:spMkLst>
            <pc:docMk/>
            <pc:sldMk cId="4235670618" sldId="305"/>
            <ac:spMk id="2" creationId="{E2516780-E058-4F49-8340-01A0B447BB0C}"/>
          </ac:spMkLst>
        </pc:spChg>
        <pc:spChg chg="del">
          <ac:chgData name="mohammed rahman" userId="bde346a6a074c7e6" providerId="LiveId" clId="{C9BBE644-AF3E-482C-9BD1-B773886B62AF}" dt="2022-04-06T02:53:15.058" v="417" actId="22"/>
          <ac:spMkLst>
            <pc:docMk/>
            <pc:sldMk cId="4235670618" sldId="305"/>
            <ac:spMk id="3" creationId="{1CB4545D-EDB5-461C-A52C-0725D52E3AC8}"/>
          </ac:spMkLst>
        </pc:spChg>
        <pc:spChg chg="mod">
          <ac:chgData name="mohammed rahman" userId="bde346a6a074c7e6" providerId="LiveId" clId="{C9BBE644-AF3E-482C-9BD1-B773886B62AF}" dt="2022-04-06T03:16:24.001" v="1170" actId="14100"/>
          <ac:spMkLst>
            <pc:docMk/>
            <pc:sldMk cId="4235670618" sldId="305"/>
            <ac:spMk id="4" creationId="{5AFBADE9-F638-45FF-9068-C90549EB7431}"/>
          </ac:spMkLst>
        </pc:spChg>
        <pc:spChg chg="add del mod">
          <ac:chgData name="mohammed rahman" userId="bde346a6a074c7e6" providerId="LiveId" clId="{C9BBE644-AF3E-482C-9BD1-B773886B62AF}" dt="2022-04-06T02:53:37.281" v="420" actId="22"/>
          <ac:spMkLst>
            <pc:docMk/>
            <pc:sldMk cId="4235670618" sldId="305"/>
            <ac:spMk id="8" creationId="{46D18758-D402-462F-8200-2CA880D00B9E}"/>
          </ac:spMkLst>
        </pc:spChg>
        <pc:picChg chg="add del mod ord">
          <ac:chgData name="mohammed rahman" userId="bde346a6a074c7e6" providerId="LiveId" clId="{C9BBE644-AF3E-482C-9BD1-B773886B62AF}" dt="2022-04-06T02:53:23.704" v="419" actId="478"/>
          <ac:picMkLst>
            <pc:docMk/>
            <pc:sldMk cId="4235670618" sldId="305"/>
            <ac:picMk id="7" creationId="{AD77164C-66C6-4C93-A6B6-9B3BB38E35D9}"/>
          </ac:picMkLst>
        </pc:picChg>
        <pc:picChg chg="add mod ord">
          <ac:chgData name="mohammed rahman" userId="bde346a6a074c7e6" providerId="LiveId" clId="{C9BBE644-AF3E-482C-9BD1-B773886B62AF}" dt="2022-04-06T02:54:00.472" v="422" actId="1076"/>
          <ac:picMkLst>
            <pc:docMk/>
            <pc:sldMk cId="4235670618" sldId="305"/>
            <ac:picMk id="10" creationId="{80119C0D-F9FE-47F1-8589-9C7FB5ACE15A}"/>
          </ac:picMkLst>
        </pc:picChg>
      </pc:sldChg>
      <pc:sldChg chg="addSp delSp modSp new mod">
        <pc:chgData name="mohammed rahman" userId="bde346a6a074c7e6" providerId="LiveId" clId="{C9BBE644-AF3E-482C-9BD1-B773886B62AF}" dt="2022-04-06T03:16:02.126" v="1166" actId="14100"/>
        <pc:sldMkLst>
          <pc:docMk/>
          <pc:sldMk cId="1077416078" sldId="306"/>
        </pc:sldMkLst>
        <pc:spChg chg="mod">
          <ac:chgData name="mohammed rahman" userId="bde346a6a074c7e6" providerId="LiveId" clId="{C9BBE644-AF3E-482C-9BD1-B773886B62AF}" dt="2022-04-06T02:54:09.908" v="439" actId="20577"/>
          <ac:spMkLst>
            <pc:docMk/>
            <pc:sldMk cId="1077416078" sldId="306"/>
            <ac:spMk id="2" creationId="{ECE4CD52-5297-4B4A-B46D-2E0CB0B4BE86}"/>
          </ac:spMkLst>
        </pc:spChg>
        <pc:spChg chg="del">
          <ac:chgData name="mohammed rahman" userId="bde346a6a074c7e6" providerId="LiveId" clId="{C9BBE644-AF3E-482C-9BD1-B773886B62AF}" dt="2022-04-06T02:54:36.221" v="440" actId="22"/>
          <ac:spMkLst>
            <pc:docMk/>
            <pc:sldMk cId="1077416078" sldId="306"/>
            <ac:spMk id="3" creationId="{608FA26E-641B-4B9F-BCF2-FFEEF5F0F3FD}"/>
          </ac:spMkLst>
        </pc:spChg>
        <pc:spChg chg="mod">
          <ac:chgData name="mohammed rahman" userId="bde346a6a074c7e6" providerId="LiveId" clId="{C9BBE644-AF3E-482C-9BD1-B773886B62AF}" dt="2022-04-06T03:16:02.126" v="1166" actId="14100"/>
          <ac:spMkLst>
            <pc:docMk/>
            <pc:sldMk cId="1077416078" sldId="306"/>
            <ac:spMk id="4" creationId="{24108017-91A3-42B3-BF8A-6A9981B6F3A5}"/>
          </ac:spMkLst>
        </pc:spChg>
        <pc:picChg chg="add mod ord">
          <ac:chgData name="mohammed rahman" userId="bde346a6a074c7e6" providerId="LiveId" clId="{C9BBE644-AF3E-482C-9BD1-B773886B62AF}" dt="2022-04-06T02:54:41.583" v="441" actId="1076"/>
          <ac:picMkLst>
            <pc:docMk/>
            <pc:sldMk cId="1077416078" sldId="306"/>
            <ac:picMk id="7" creationId="{0D48B4BD-87FC-47C9-A7C4-FD3AAB4035F6}"/>
          </ac:picMkLst>
        </pc:picChg>
      </pc:sldChg>
      <pc:sldChg chg="addSp delSp modSp new mod">
        <pc:chgData name="mohammed rahman" userId="bde346a6a074c7e6" providerId="LiveId" clId="{C9BBE644-AF3E-482C-9BD1-B773886B62AF}" dt="2022-04-06T03:19:42.527" v="1198" actId="14100"/>
        <pc:sldMkLst>
          <pc:docMk/>
          <pc:sldMk cId="2970196023" sldId="307"/>
        </pc:sldMkLst>
        <pc:spChg chg="mod">
          <ac:chgData name="mohammed rahman" userId="bde346a6a074c7e6" providerId="LiveId" clId="{C9BBE644-AF3E-482C-9BD1-B773886B62AF}" dt="2022-04-06T02:58:52.725" v="473" actId="20577"/>
          <ac:spMkLst>
            <pc:docMk/>
            <pc:sldMk cId="2970196023" sldId="307"/>
            <ac:spMk id="2" creationId="{F6656373-6AEC-450F-B0D9-EB9CDFC81716}"/>
          </ac:spMkLst>
        </pc:spChg>
        <pc:spChg chg="del">
          <ac:chgData name="mohammed rahman" userId="bde346a6a074c7e6" providerId="LiveId" clId="{C9BBE644-AF3E-482C-9BD1-B773886B62AF}" dt="2022-04-06T02:58:31.697" v="443" actId="22"/>
          <ac:spMkLst>
            <pc:docMk/>
            <pc:sldMk cId="2970196023" sldId="307"/>
            <ac:spMk id="3" creationId="{04EFFCFA-97B4-4EBF-AF54-5AA68893D8B2}"/>
          </ac:spMkLst>
        </pc:spChg>
        <pc:spChg chg="mod">
          <ac:chgData name="mohammed rahman" userId="bde346a6a074c7e6" providerId="LiveId" clId="{C9BBE644-AF3E-482C-9BD1-B773886B62AF}" dt="2022-04-06T03:19:42.527" v="1198" actId="14100"/>
          <ac:spMkLst>
            <pc:docMk/>
            <pc:sldMk cId="2970196023" sldId="307"/>
            <ac:spMk id="4" creationId="{E0FA106D-DE21-4D52-8603-8E8FB6FC1AD8}"/>
          </ac:spMkLst>
        </pc:spChg>
        <pc:picChg chg="add mod ord">
          <ac:chgData name="mohammed rahman" userId="bde346a6a074c7e6" providerId="LiveId" clId="{C9BBE644-AF3E-482C-9BD1-B773886B62AF}" dt="2022-04-06T02:58:34.138" v="444" actId="1076"/>
          <ac:picMkLst>
            <pc:docMk/>
            <pc:sldMk cId="2970196023" sldId="307"/>
            <ac:picMk id="7" creationId="{2DA67007-6FA3-46D1-AD8B-F83229916738}"/>
          </ac:picMkLst>
        </pc:picChg>
      </pc:sldChg>
      <pc:sldChg chg="addSp delSp modSp new mod">
        <pc:chgData name="mohammed rahman" userId="bde346a6a074c7e6" providerId="LiveId" clId="{C9BBE644-AF3E-482C-9BD1-B773886B62AF}" dt="2022-04-06T03:20:04.081" v="1203" actId="255"/>
        <pc:sldMkLst>
          <pc:docMk/>
          <pc:sldMk cId="425346637" sldId="308"/>
        </pc:sldMkLst>
        <pc:spChg chg="mod">
          <ac:chgData name="mohammed rahman" userId="bde346a6a074c7e6" providerId="LiveId" clId="{C9BBE644-AF3E-482C-9BD1-B773886B62AF}" dt="2022-04-06T03:00:30.989" v="503" actId="20577"/>
          <ac:spMkLst>
            <pc:docMk/>
            <pc:sldMk cId="425346637" sldId="308"/>
            <ac:spMk id="2" creationId="{DCAE8463-4C76-4FD7-ADD9-CA577D2B13D6}"/>
          </ac:spMkLst>
        </pc:spChg>
        <pc:spChg chg="del">
          <ac:chgData name="mohammed rahman" userId="bde346a6a074c7e6" providerId="LiveId" clId="{C9BBE644-AF3E-482C-9BD1-B773886B62AF}" dt="2022-04-06T03:00:04.569" v="474" actId="22"/>
          <ac:spMkLst>
            <pc:docMk/>
            <pc:sldMk cId="425346637" sldId="308"/>
            <ac:spMk id="3" creationId="{5DC396D3-3010-47CC-B6F8-E9499A6CFA18}"/>
          </ac:spMkLst>
        </pc:spChg>
        <pc:spChg chg="mod">
          <ac:chgData name="mohammed rahman" userId="bde346a6a074c7e6" providerId="LiveId" clId="{C9BBE644-AF3E-482C-9BD1-B773886B62AF}" dt="2022-04-06T03:20:04.081" v="1203" actId="255"/>
          <ac:spMkLst>
            <pc:docMk/>
            <pc:sldMk cId="425346637" sldId="308"/>
            <ac:spMk id="4" creationId="{BB80BE3A-3B9C-48AC-81EB-04C74AEAAB9D}"/>
          </ac:spMkLst>
        </pc:spChg>
        <pc:picChg chg="add mod ord">
          <ac:chgData name="mohammed rahman" userId="bde346a6a074c7e6" providerId="LiveId" clId="{C9BBE644-AF3E-482C-9BD1-B773886B62AF}" dt="2022-04-06T03:00:12.337" v="475" actId="1076"/>
          <ac:picMkLst>
            <pc:docMk/>
            <pc:sldMk cId="425346637" sldId="308"/>
            <ac:picMk id="7" creationId="{B72E0680-7082-4C5E-A1C5-923AA2D483B6}"/>
          </ac:picMkLst>
        </pc:picChg>
      </pc:sldChg>
      <pc:sldChg chg="addSp delSp modSp new mod">
        <pc:chgData name="mohammed rahman" userId="bde346a6a074c7e6" providerId="LiveId" clId="{C9BBE644-AF3E-482C-9BD1-B773886B62AF}" dt="2022-04-06T03:19:16.019" v="1193" actId="1076"/>
        <pc:sldMkLst>
          <pc:docMk/>
          <pc:sldMk cId="2199270438" sldId="309"/>
        </pc:sldMkLst>
        <pc:spChg chg="mod">
          <ac:chgData name="mohammed rahman" userId="bde346a6a074c7e6" providerId="LiveId" clId="{C9BBE644-AF3E-482C-9BD1-B773886B62AF}" dt="2022-04-06T03:09:34.333" v="1139" actId="20577"/>
          <ac:spMkLst>
            <pc:docMk/>
            <pc:sldMk cId="2199270438" sldId="309"/>
            <ac:spMk id="2" creationId="{C85353F8-8350-4A8F-A744-CF067E54E4AA}"/>
          </ac:spMkLst>
        </pc:spChg>
        <pc:spChg chg="del">
          <ac:chgData name="mohammed rahman" userId="bde346a6a074c7e6" providerId="LiveId" clId="{C9BBE644-AF3E-482C-9BD1-B773886B62AF}" dt="2022-04-06T03:05:41.527" v="1069" actId="22"/>
          <ac:spMkLst>
            <pc:docMk/>
            <pc:sldMk cId="2199270438" sldId="309"/>
            <ac:spMk id="3" creationId="{911C6FB4-C8EF-4786-9288-B5C5F2936E6A}"/>
          </ac:spMkLst>
        </pc:spChg>
        <pc:spChg chg="mod">
          <ac:chgData name="mohammed rahman" userId="bde346a6a074c7e6" providerId="LiveId" clId="{C9BBE644-AF3E-482C-9BD1-B773886B62AF}" dt="2022-04-06T03:19:16.019" v="1193" actId="1076"/>
          <ac:spMkLst>
            <pc:docMk/>
            <pc:sldMk cId="2199270438" sldId="309"/>
            <ac:spMk id="4" creationId="{2B2042E5-8897-4625-8FB2-977266A8CC17}"/>
          </ac:spMkLst>
        </pc:spChg>
        <pc:picChg chg="add mod ord">
          <ac:chgData name="mohammed rahman" userId="bde346a6a074c7e6" providerId="LiveId" clId="{C9BBE644-AF3E-482C-9BD1-B773886B62AF}" dt="2022-04-06T03:05:48.740" v="1072" actId="14100"/>
          <ac:picMkLst>
            <pc:docMk/>
            <pc:sldMk cId="2199270438" sldId="309"/>
            <ac:picMk id="7" creationId="{20F7F506-D1ED-4994-9F31-F9177E144CE3}"/>
          </ac:picMkLst>
        </pc:picChg>
      </pc:sldChg>
      <pc:sldChg chg="addSp delSp modSp new mod">
        <pc:chgData name="mohammed rahman" userId="bde346a6a074c7e6" providerId="LiveId" clId="{C9BBE644-AF3E-482C-9BD1-B773886B62AF}" dt="2022-04-06T03:14:57.423" v="1158" actId="14100"/>
        <pc:sldMkLst>
          <pc:docMk/>
          <pc:sldMk cId="3266545073" sldId="310"/>
        </pc:sldMkLst>
        <pc:spChg chg="mod">
          <ac:chgData name="mohammed rahman" userId="bde346a6a074c7e6" providerId="LiveId" clId="{C9BBE644-AF3E-482C-9BD1-B773886B62AF}" dt="2022-04-06T03:09:14.033" v="1100" actId="20577"/>
          <ac:spMkLst>
            <pc:docMk/>
            <pc:sldMk cId="3266545073" sldId="310"/>
            <ac:spMk id="2" creationId="{A2B62082-931A-481C-9DBB-2320A3C3D042}"/>
          </ac:spMkLst>
        </pc:spChg>
        <pc:spChg chg="del">
          <ac:chgData name="mohammed rahman" userId="bde346a6a074c7e6" providerId="LiveId" clId="{C9BBE644-AF3E-482C-9BD1-B773886B62AF}" dt="2022-04-06T03:08:52.609" v="1077" actId="22"/>
          <ac:spMkLst>
            <pc:docMk/>
            <pc:sldMk cId="3266545073" sldId="310"/>
            <ac:spMk id="3" creationId="{9AB1CD86-14F6-417F-8652-CDB23BC21AED}"/>
          </ac:spMkLst>
        </pc:spChg>
        <pc:spChg chg="mod">
          <ac:chgData name="mohammed rahman" userId="bde346a6a074c7e6" providerId="LiveId" clId="{C9BBE644-AF3E-482C-9BD1-B773886B62AF}" dt="2022-04-06T03:14:57.423" v="1158" actId="14100"/>
          <ac:spMkLst>
            <pc:docMk/>
            <pc:sldMk cId="3266545073" sldId="310"/>
            <ac:spMk id="4" creationId="{E771D214-3002-4834-B473-0E844BC6842D}"/>
          </ac:spMkLst>
        </pc:spChg>
        <pc:picChg chg="add mod ord">
          <ac:chgData name="mohammed rahman" userId="bde346a6a074c7e6" providerId="LiveId" clId="{C9BBE644-AF3E-482C-9BD1-B773886B62AF}" dt="2022-04-06T03:08:57.083" v="1078" actId="1076"/>
          <ac:picMkLst>
            <pc:docMk/>
            <pc:sldMk cId="3266545073" sldId="310"/>
            <ac:picMk id="7" creationId="{2F6E9DDF-31CF-4F40-959B-1D1C5D44B0B4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F2063E5F-E693-47D0-9FFD-C6C60A9DB9B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anose="02020603050405020304" pitchFamily="18" charset="0"/>
              </a:defRPr>
            </a:lvl1pPr>
          </a:lstStyle>
          <a:p>
            <a:endParaRPr lang="en-US" altLang="th-TH"/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7637B700-BE24-41E0-B73E-C4EFDA333A7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anose="02020603050405020304" pitchFamily="18" charset="0"/>
              </a:defRPr>
            </a:lvl1pPr>
          </a:lstStyle>
          <a:p>
            <a:endParaRPr lang="en-US" altLang="th-TH"/>
          </a:p>
        </p:txBody>
      </p:sp>
      <p:sp>
        <p:nvSpPr>
          <p:cNvPr id="7172" name="Rectangle 4">
            <a:extLst>
              <a:ext uri="{FF2B5EF4-FFF2-40B4-BE49-F238E27FC236}">
                <a16:creationId xmlns:a16="http://schemas.microsoft.com/office/drawing/2014/main" id="{1862AFC9-CD62-4DB4-B606-12A42CD3616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173" name="Rectangle 5">
            <a:extLst>
              <a:ext uri="{FF2B5EF4-FFF2-40B4-BE49-F238E27FC236}">
                <a16:creationId xmlns:a16="http://schemas.microsoft.com/office/drawing/2014/main" id="{1D277FB5-BA5A-42F4-9A6D-975DE09BFAF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th-TH"/>
              <a:t>Click to edit Master text styles</a:t>
            </a:r>
          </a:p>
          <a:p>
            <a:pPr lvl="1"/>
            <a:r>
              <a:rPr lang="en-US" altLang="th-TH"/>
              <a:t>Second level</a:t>
            </a:r>
          </a:p>
          <a:p>
            <a:pPr lvl="2"/>
            <a:r>
              <a:rPr lang="en-US" altLang="th-TH"/>
              <a:t>Third level</a:t>
            </a:r>
          </a:p>
          <a:p>
            <a:pPr lvl="3"/>
            <a:r>
              <a:rPr lang="en-US" altLang="th-TH"/>
              <a:t>Fourth level</a:t>
            </a:r>
          </a:p>
          <a:p>
            <a:pPr lvl="4"/>
            <a:r>
              <a:rPr lang="en-US" altLang="th-TH"/>
              <a:t>Fifth level</a:t>
            </a:r>
          </a:p>
        </p:txBody>
      </p:sp>
      <p:sp>
        <p:nvSpPr>
          <p:cNvPr id="7174" name="Rectangle 6">
            <a:extLst>
              <a:ext uri="{FF2B5EF4-FFF2-40B4-BE49-F238E27FC236}">
                <a16:creationId xmlns:a16="http://schemas.microsoft.com/office/drawing/2014/main" id="{1869346F-196C-4498-B46B-CE8238FAFD3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anose="02020603050405020304" pitchFamily="18" charset="0"/>
              </a:defRPr>
            </a:lvl1pPr>
          </a:lstStyle>
          <a:p>
            <a:endParaRPr lang="en-US" altLang="th-TH"/>
          </a:p>
        </p:txBody>
      </p:sp>
      <p:sp>
        <p:nvSpPr>
          <p:cNvPr id="7175" name="Rectangle 7">
            <a:extLst>
              <a:ext uri="{FF2B5EF4-FFF2-40B4-BE49-F238E27FC236}">
                <a16:creationId xmlns:a16="http://schemas.microsoft.com/office/drawing/2014/main" id="{45D5509D-C0DB-477A-B5BB-E1AE0B3BC81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anose="02020603050405020304" pitchFamily="18" charset="0"/>
              </a:defRPr>
            </a:lvl1pPr>
          </a:lstStyle>
          <a:p>
            <a:fld id="{FE33CDE4-EF60-4FAC-87A3-2619935FB011}" type="slidenum">
              <a:rPr lang="en-US" altLang="th-TH"/>
              <a:pPr/>
              <a:t>‹#›</a:t>
            </a:fld>
            <a:endParaRPr lang="en-US" altLang="th-T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33CDE4-EF60-4FAC-87A3-2619935FB011}" type="slidenum">
              <a:rPr lang="en-US" altLang="th-TH" smtClean="0"/>
              <a:pPr/>
              <a:t>1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779576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>
            <a:extLst>
              <a:ext uri="{FF2B5EF4-FFF2-40B4-BE49-F238E27FC236}">
                <a16:creationId xmlns:a16="http://schemas.microsoft.com/office/drawing/2014/main" id="{BEB2678C-F6A2-473F-9D96-6DA2E7DE6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286000"/>
            <a:ext cx="1447800" cy="89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268" name="Rectangle 4">
            <a:extLst>
              <a:ext uri="{FF2B5EF4-FFF2-40B4-BE49-F238E27FC236}">
                <a16:creationId xmlns:a16="http://schemas.microsoft.com/office/drawing/2014/main" id="{D00CAAD8-B9D4-4B86-93CA-8E8DC0CB4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600" y="2133600"/>
            <a:ext cx="31750" cy="13716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th-TH"/>
          </a:p>
        </p:txBody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45C43C05-1513-425F-A0D0-8C786DE99374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15913" y="3260725"/>
            <a:ext cx="8693150" cy="55563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th-TH"/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6839C23D-85AE-40F0-895C-62EE84AB99D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600200" y="2057400"/>
            <a:ext cx="7086600" cy="1143000"/>
          </a:xfrm>
        </p:spPr>
        <p:txBody>
          <a:bodyPr/>
          <a:lstStyle>
            <a:lvl1pPr>
              <a:defRPr sz="4000"/>
            </a:lvl1pPr>
          </a:lstStyle>
          <a:p>
            <a:pPr lvl="0"/>
            <a:r>
              <a:rPr lang="en-US" altLang="th-TH" noProof="0"/>
              <a:t>Click to edit Master title style</a:t>
            </a:r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D2F151DB-FCB5-4852-8535-2BA25A67414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en-US" altLang="th-TH" noProof="0"/>
              <a:t>Click to edit Master subtitle style</a:t>
            </a:r>
          </a:p>
        </p:txBody>
      </p:sp>
      <p:sp>
        <p:nvSpPr>
          <p:cNvPr id="11272" name="Rectangle 8">
            <a:extLst>
              <a:ext uri="{FF2B5EF4-FFF2-40B4-BE49-F238E27FC236}">
                <a16:creationId xmlns:a16="http://schemas.microsoft.com/office/drawing/2014/main" id="{F6602651-CC38-41E7-8B32-A2FB0B8FC8EB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altLang="th-TH"/>
          </a:p>
        </p:txBody>
      </p:sp>
      <p:sp>
        <p:nvSpPr>
          <p:cNvPr id="11273" name="Rectangle 9">
            <a:extLst>
              <a:ext uri="{FF2B5EF4-FFF2-40B4-BE49-F238E27FC236}">
                <a16:creationId xmlns:a16="http://schemas.microsoft.com/office/drawing/2014/main" id="{9B7CF606-3932-430B-8AF8-B3888E15AD0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11274" name="Rectangle 10">
            <a:extLst>
              <a:ext uri="{FF2B5EF4-FFF2-40B4-BE49-F238E27FC236}">
                <a16:creationId xmlns:a16="http://schemas.microsoft.com/office/drawing/2014/main" id="{82310C13-56F9-4286-B618-5E20409C256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C3592EA-4D6B-4E32-BEF5-6EC91F002B30}" type="slidenum">
              <a:rPr lang="en-US" altLang="th-TH"/>
              <a:pPr/>
              <a:t>‹#›</a:t>
            </a:fld>
            <a:endParaRPr lang="en-US" altLang="th-TH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F7772-E6F0-4252-ADD4-8E3835C1F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1B4C37-EA0C-49AA-8D32-9D96B02531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D6001-5380-4A13-9C41-FF9C3F0AD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2FF73C-5583-414D-A841-D7D0BFB27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DCC36-46BB-417E-976D-2A4BDE015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EAA7DF-BD4D-41CB-9C8C-D82D98119615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80219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A5479F-CC73-4DC1-9F43-DE7DFA4F99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04050" y="296863"/>
            <a:ext cx="1951038" cy="58356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988F61-9578-4EC6-B270-F6BCC5C16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50938" y="296863"/>
            <a:ext cx="5700712" cy="58356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232D8-C10D-4F49-80EC-823A3036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521E5-25C6-4055-8A23-0696D960E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864FC-7A49-4DB0-A81C-400686EA1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E19C75-8563-46B3-81AC-72939A8EBC46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957425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41001-4B60-4705-A0D0-4A1C92744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7D583-3FA0-45FE-9BB2-EA5B8D081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3FC1C-5370-4A89-971F-A59C048F4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48C19-2A3E-433D-AD9E-2D173F939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3305EB-FDCD-40FE-91F6-084622597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9E35A66-0318-4B1F-84B3-766128053C7E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754878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7F9E3-82F2-41AE-B61F-04EB72E1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C22F0C-A3CD-4FDF-BC1A-E7030B599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54256-67DC-4610-B02A-C61066C9B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022B8-624B-4BD9-A39D-8F858ACB7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81206-89E5-4FA5-8255-D2030D09F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9127DE-15A8-4349-8A9E-DFFF8F08549D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060298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44567-09AE-421C-9967-CFA9ECCD5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F74F6-412A-462A-B01C-54CC4D6A45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82688" y="1066800"/>
            <a:ext cx="3810000" cy="5065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EB7D4C-ED51-4E70-AA0D-9369C091E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45088" y="1066800"/>
            <a:ext cx="3810000" cy="50657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54ED5-80E3-4323-A03B-A14FF30EA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100154-85DC-44D7-9D00-0510CDC7B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BBFA5-548C-48C8-B9C8-17F35FD49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A3A049-91FA-483B-813B-5001BC2291C3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50561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7F6C7-8324-4D86-9EA0-6B46F6CEF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CD8738-8C74-4191-912D-9C9690D2C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67294-9263-4B50-A9F7-4CBE670E3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04AA2A-8D6E-4FF9-AC55-99DEA63133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1FA011-8974-47ED-A689-76B33FBEF5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BFBE03-44EF-4273-B0DA-2CC360481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F2C83C-342E-4C3F-9C7D-6AEDFE024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662D24-6EFF-43EB-BB0C-9626CEA7B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4E439EF-AAC2-4F13-A27E-589C8D05BBC6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994399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5F82B-E644-4CCB-BB89-B632B6E9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17DF8C-F915-4BEB-9B5D-DFD6C083D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1575EA-050C-41CD-98E3-159518C0C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99919-DA3C-41DB-AE40-0C39CB6C7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DAD39-10EB-45B3-8328-04FF407CFAAB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564309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97D9AE-B24C-4CFE-971F-AB91060C2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39380F-F6B3-404E-B091-5E662B93E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40DB8-A5CC-4806-BACF-349FCBC83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3809C4-C7E4-4945-A179-0AE37017033F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710733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37AA8-4FA4-46E0-B086-65DC658E1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8C991-2B54-4CCF-9799-97D0DFE68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C8F70-A8F2-4034-9EAA-9D4758E12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096D4-3DA2-4C32-9089-5B6B61EDA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34BC1E-91CF-40F5-A1CD-A3CD62E6B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45CAD-E882-4FAE-864E-CD4E7E4CE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944101F-2D17-4AD1-8101-7F96635A238B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606790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1292C-1EE8-4BCF-A29B-7DE493D6A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B9B06-98C1-4459-881D-7BA5AA5B58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0ECB6C-71CE-4EB0-AD7D-BBFE5F6449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7897D-35FC-4B79-9F1D-C7ACF53C5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A6A38-8CAE-4BD0-8438-F7D02E6FA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7DCD62-9705-4A69-82B3-127AA9CE6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7EB16AB-0FC6-4FE9-A725-0CBB454FEB8E}" type="slidenum">
              <a:rPr lang="en-US" altLang="th-TH"/>
              <a:pPr/>
              <a:t>‹#›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771065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D4A05608-EDDA-487A-851F-5E6D6247C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04800"/>
            <a:ext cx="838200" cy="51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43" name="Rectangle 3">
            <a:extLst>
              <a:ext uri="{FF2B5EF4-FFF2-40B4-BE49-F238E27FC236}">
                <a16:creationId xmlns:a16="http://schemas.microsoft.com/office/drawing/2014/main" id="{8C9DBDD6-EEB5-4754-9AE2-1DA5A75226FC}"/>
              </a:ext>
            </a:extLst>
          </p:cNvPr>
          <p:cNvSpPr>
            <a:spLocks noChangeArrowheads="1"/>
          </p:cNvSpPr>
          <p:nvPr/>
        </p:nvSpPr>
        <p:spPr bwMode="gray">
          <a:xfrm>
            <a:off x="762000" y="242888"/>
            <a:ext cx="31750" cy="73183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kumimoji="1" lang="th-TH" altLang="th-TH"/>
          </a:p>
        </p:txBody>
      </p:sp>
      <p:sp>
        <p:nvSpPr>
          <p:cNvPr id="10244" name="Rectangle 4">
            <a:extLst>
              <a:ext uri="{FF2B5EF4-FFF2-40B4-BE49-F238E27FC236}">
                <a16:creationId xmlns:a16="http://schemas.microsoft.com/office/drawing/2014/main" id="{1B0B4E73-EE71-46DA-BC3B-59EE1F89604E}"/>
              </a:ext>
            </a:extLst>
          </p:cNvPr>
          <p:cNvSpPr>
            <a:spLocks noChangeArrowheads="1"/>
          </p:cNvSpPr>
          <p:nvPr/>
        </p:nvSpPr>
        <p:spPr bwMode="gray">
          <a:xfrm>
            <a:off x="442913" y="838200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kumimoji="1" lang="th-TH" altLang="th-TH"/>
          </a:p>
        </p:txBody>
      </p:sp>
      <p:sp>
        <p:nvSpPr>
          <p:cNvPr id="10245" name="Rectangle 5">
            <a:extLst>
              <a:ext uri="{FF2B5EF4-FFF2-40B4-BE49-F238E27FC236}">
                <a16:creationId xmlns:a16="http://schemas.microsoft.com/office/drawing/2014/main" id="{17779B75-8734-4DC7-980C-FC2565EEE6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96863"/>
            <a:ext cx="7793037" cy="617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th-TH"/>
              <a:t>Click to edit Master title style</a:t>
            </a:r>
          </a:p>
        </p:txBody>
      </p:sp>
      <p:sp>
        <p:nvSpPr>
          <p:cNvPr id="10246" name="Rectangle 6">
            <a:extLst>
              <a:ext uri="{FF2B5EF4-FFF2-40B4-BE49-F238E27FC236}">
                <a16:creationId xmlns:a16="http://schemas.microsoft.com/office/drawing/2014/main" id="{E366B43B-BCA9-4F04-8B52-F3246D631C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1066800"/>
            <a:ext cx="7772400" cy="5065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th-TH"/>
              <a:t>Click to edit Master text styles</a:t>
            </a:r>
          </a:p>
          <a:p>
            <a:pPr lvl="1"/>
            <a:r>
              <a:rPr lang="en-US" altLang="th-TH"/>
              <a:t>Second level</a:t>
            </a:r>
          </a:p>
          <a:p>
            <a:pPr lvl="2"/>
            <a:r>
              <a:rPr lang="en-US" altLang="th-TH"/>
              <a:t>Third level</a:t>
            </a:r>
          </a:p>
          <a:p>
            <a:pPr lvl="3"/>
            <a:r>
              <a:rPr lang="en-US" altLang="th-TH"/>
              <a:t>Fourth level</a:t>
            </a:r>
          </a:p>
          <a:p>
            <a:pPr lvl="4"/>
            <a:r>
              <a:rPr lang="en-US" altLang="th-TH"/>
              <a:t>Fifth level</a:t>
            </a:r>
          </a:p>
        </p:txBody>
      </p:sp>
      <p:sp>
        <p:nvSpPr>
          <p:cNvPr id="10247" name="Rectangle 7">
            <a:extLst>
              <a:ext uri="{FF2B5EF4-FFF2-40B4-BE49-F238E27FC236}">
                <a16:creationId xmlns:a16="http://schemas.microsoft.com/office/drawing/2014/main" id="{FD3525F0-754C-4357-8F7B-4161ABDC3CE4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04800" y="6477000"/>
            <a:ext cx="19050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 altLang="th-TH"/>
          </a:p>
        </p:txBody>
      </p:sp>
      <p:sp>
        <p:nvSpPr>
          <p:cNvPr id="10248" name="Rectangle 8">
            <a:extLst>
              <a:ext uri="{FF2B5EF4-FFF2-40B4-BE49-F238E27FC236}">
                <a16:creationId xmlns:a16="http://schemas.microsoft.com/office/drawing/2014/main" id="{8553EC84-85CE-4E48-8D63-4710B12A01C1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590800" y="6477000"/>
            <a:ext cx="4419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n-US" altLang="th-TH"/>
              <a:t>ASIC design of approximate Booth multipliers</a:t>
            </a:r>
          </a:p>
        </p:txBody>
      </p:sp>
      <p:sp>
        <p:nvSpPr>
          <p:cNvPr id="10249" name="Rectangle 9">
            <a:extLst>
              <a:ext uri="{FF2B5EF4-FFF2-40B4-BE49-F238E27FC236}">
                <a16:creationId xmlns:a16="http://schemas.microsoft.com/office/drawing/2014/main" id="{9E377582-A05A-422D-957D-7B8FCE96D256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86600" y="6477000"/>
            <a:ext cx="1752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770E131A-2D81-4A72-A7D5-307D1843A94D}" type="slidenum">
              <a:rPr lang="en-US" altLang="th-TH"/>
              <a:pPr/>
              <a:t>‹#›</a:t>
            </a:fld>
            <a:endParaRPr lang="en-US" altLang="th-T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ahoma" panose="020B060403050404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ahoma" panose="020B060403050404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ahoma" panose="020B060403050404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ahoma" panose="020B060403050404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ahoma" panose="020B060403050404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ahoma" panose="020B060403050404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ahoma" panose="020B060403050404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Tahoma" panose="020B060403050404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DEAB7AC8-6DE0-481D-AB60-0B535BC1AFD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447800" y="1295400"/>
            <a:ext cx="7239000" cy="1905000"/>
          </a:xfrm>
        </p:spPr>
        <p:txBody>
          <a:bodyPr/>
          <a:lstStyle/>
          <a:p>
            <a:pPr algn="just"/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CBDAA0-FC3D-4486-9C09-0F63BECB6C5F}"/>
              </a:ext>
            </a:extLst>
          </p:cNvPr>
          <p:cNvSpPr txBox="1"/>
          <p:nvPr/>
        </p:nvSpPr>
        <p:spPr>
          <a:xfrm>
            <a:off x="868681" y="3886201"/>
            <a:ext cx="385571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th-TH" sz="1500" dirty="0"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Under the guidance of:</a:t>
            </a:r>
          </a:p>
          <a:p>
            <a:pPr algn="just"/>
            <a:r>
              <a:rPr lang="en-US" altLang="th-TH" sz="1500" dirty="0"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Mr. MOHAMMED ZAKIR HUSSAIN</a:t>
            </a:r>
          </a:p>
          <a:p>
            <a:pPr algn="just"/>
            <a:r>
              <a:rPr lang="en-US" altLang="th-TH" sz="1500" dirty="0">
                <a:latin typeface="Times New Roman" panose="02020603050405020304" pitchFamily="18" charset="0"/>
                <a:ea typeface="Tahoma"/>
                <a:cs typeface="Times New Roman" panose="02020603050405020304" pitchFamily="18" charset="0"/>
              </a:rPr>
              <a:t>Asst. Prof., ECED, MJCET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B3DCAF-148B-49A1-8867-D8753EF154A4}"/>
              </a:ext>
            </a:extLst>
          </p:cNvPr>
          <p:cNvSpPr txBox="1"/>
          <p:nvPr/>
        </p:nvSpPr>
        <p:spPr>
          <a:xfrm flipH="1">
            <a:off x="4114800" y="5093591"/>
            <a:ext cx="480060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MOHAMMED ABDUR RAHMAN 1604-18-735-119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SYED MOIZ 1604-18-735-112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SHAIK MUSHARRAF ALI 1604-18-735-311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th-TH" sz="1500" dirty="0">
              <a:latin typeface="Times New Roman" panose="02020603050405020304" pitchFamily="18" charset="0"/>
              <a:ea typeface="Tahoma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D9458-882A-40FF-BCEE-A0164698D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METHODOLOGY</a:t>
            </a:r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63760-F759-4C7C-84FE-F8A9A8D88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66800"/>
            <a:ext cx="8726488" cy="5065713"/>
          </a:xfrm>
        </p:spPr>
        <p:txBody>
          <a:bodyPr/>
          <a:lstStyle/>
          <a:p>
            <a:pPr>
              <a:buClrTx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Verilog HDL is used to develop Register transfer logic (RTL).</a:t>
            </a:r>
          </a:p>
          <a:p>
            <a:pPr marL="0" indent="0">
              <a:buClrTx/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Tx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source EDA and open PDKs  are used for complete flow from RTL-to-GDS2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D560D4-0B1C-4E61-B03A-9CCFBBD88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47800" y="6132513"/>
            <a:ext cx="5859462" cy="649287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03DBAE-AD21-47E4-98B5-37B71EFD0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10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561065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4CEC93-E090-46AD-8DF7-D98C6CF5E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1600" y="6477000"/>
            <a:ext cx="6019800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71047D-A074-438E-A8C7-58C327F4B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11</a:t>
            </a:fld>
            <a:endParaRPr lang="en-US" altLang="th-T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8E8F64-4542-46EA-9A89-FDE20FC21B84}"/>
              </a:ext>
            </a:extLst>
          </p:cNvPr>
          <p:cNvSpPr txBox="1"/>
          <p:nvPr/>
        </p:nvSpPr>
        <p:spPr>
          <a:xfrm>
            <a:off x="381000" y="838200"/>
            <a:ext cx="8610600" cy="2565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explore the work flow of open source EDA tools.</a:t>
            </a: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explore open source PDKs.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21C6A2-FB65-451B-BE36-824FEF62F102}"/>
              </a:ext>
            </a:extLst>
          </p:cNvPr>
          <p:cNvSpPr txBox="1"/>
          <p:nvPr/>
        </p:nvSpPr>
        <p:spPr>
          <a:xfrm>
            <a:off x="1371600" y="22860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1093793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EA27E-AAB5-4D8F-AF84-40C20119D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Verilog Codes 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7A0D16-EB96-4FBD-82E3-0AD9FA2F7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6800" y="6477000"/>
            <a:ext cx="5943600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940961-76B3-4ED0-B8E8-4F424FC31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12</a:t>
            </a:fld>
            <a:endParaRPr lang="en-US" altLang="th-TH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26F9271-C2D2-449C-BD64-CE586F64D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0938" y="914400"/>
            <a:ext cx="6175146" cy="5065713"/>
          </a:xfrm>
        </p:spPr>
      </p:pic>
    </p:spTree>
    <p:extLst>
      <p:ext uri="{BB962C8B-B14F-4D97-AF65-F5344CB8AC3E}">
        <p14:creationId xmlns:p14="http://schemas.microsoft.com/office/powerpoint/2010/main" val="408307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2082-931A-481C-9DBB-2320A3C3D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results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F6E9DDF-31CF-4F40-959B-1D1C5D44B0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295400"/>
            <a:ext cx="7772400" cy="337173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71D214-3002-4834-B473-0E844BC68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477000"/>
            <a:ext cx="5859462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9BE8C3-381D-430F-9015-1C889AAC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13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266545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353F8-8350-4A8F-A744-CF067E54E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results contd.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0F7F506-D1ED-4994-9F31-F9177E144C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447800"/>
            <a:ext cx="7772400" cy="29718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042E5-8897-4625-8FB2-977266A8C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73798" y="6172200"/>
            <a:ext cx="6019800" cy="6096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5CA4A-5D40-43C5-B17D-0457D1365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14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199270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56373-6AEC-450F-B0D9-EB9CDFC81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reports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DA67007-6FA3-46D1-AD8B-F83229916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295400"/>
            <a:ext cx="7772400" cy="419094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FA106D-DE21-4D52-8603-8E8FB6FC1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1600" y="6324600"/>
            <a:ext cx="6172200" cy="4572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CB5946-D3EA-4FBC-81BB-B1D069AB5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15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970196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E8463-4C76-4FD7-ADD9-CA577D2B1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reports </a:t>
            </a:r>
            <a:r>
              <a:rPr lang="en-US" dirty="0" err="1"/>
              <a:t>contd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72E0680-7082-4C5E-A1C5-923AA2D483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800" y="1143000"/>
            <a:ext cx="7772400" cy="4203025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80BE3A-3B9C-48AC-81EB-04C74AEAA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6800" y="6096000"/>
            <a:ext cx="6477000" cy="685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0B3BA5-8735-4D19-8EF6-9724AD177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16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425346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92095-B0F4-4F8C-943C-6A131B13E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 Result 1 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ECB2F1C-5A5B-4B91-98F8-9F6C6620CD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290504"/>
            <a:ext cx="7772400" cy="4276991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D658A3-88AA-4B12-949B-309D6576B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477000"/>
            <a:ext cx="6164262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F9A03B-883F-40C4-81E3-A367CBE6A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17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1823381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63430-C48D-4D01-B94B-85994AB4C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report 1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3086A3A-DC8F-4491-9E0B-A0246FF1D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306" y="2133281"/>
            <a:ext cx="6763694" cy="228631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EB7CC5-5793-4474-9A8C-0FDD03258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6800" y="6248400"/>
            <a:ext cx="6858000" cy="5334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F02193-83E0-4611-9FC5-7AADCD72D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18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4095345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16780-E058-4F49-8340-01A0B447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 Result 2</a:t>
            </a: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FBADE9-F638-45FF-9068-C90549EB7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477000"/>
            <a:ext cx="5859462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3BF50C-2736-425D-83DE-A79CD3304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19</a:t>
            </a:fld>
            <a:endParaRPr lang="en-US" altLang="th-TH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0119C0D-F9FE-47F1-8589-9C7FB5ACE1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219200"/>
            <a:ext cx="7772400" cy="4259145"/>
          </a:xfrm>
        </p:spPr>
      </p:pic>
    </p:spTree>
    <p:extLst>
      <p:ext uri="{BB962C8B-B14F-4D97-AF65-F5344CB8AC3E}">
        <p14:creationId xmlns:p14="http://schemas.microsoft.com/office/powerpoint/2010/main" val="4235670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4ECC4-5F28-4101-9A92-72A24DDDB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B655C-2036-4DF0-9308-BE2B13614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ClrTx/>
            </a:pPr>
            <a:r>
              <a:rPr lang="en-US" dirty="0"/>
              <a:t>Introduction</a:t>
            </a:r>
          </a:p>
          <a:p>
            <a:pPr algn="just">
              <a:buClrTx/>
            </a:pPr>
            <a:r>
              <a:rPr lang="en-US" dirty="0"/>
              <a:t>Problem statement</a:t>
            </a:r>
          </a:p>
          <a:p>
            <a:pPr algn="just">
              <a:buClrTx/>
            </a:pPr>
            <a:r>
              <a:rPr lang="en-US" dirty="0"/>
              <a:t>Objective of the Project</a:t>
            </a:r>
          </a:p>
          <a:p>
            <a:pPr algn="just">
              <a:buClr>
                <a:schemeClr val="tx1"/>
              </a:buClr>
            </a:pPr>
            <a:r>
              <a:rPr lang="en-US" dirty="0"/>
              <a:t>Design Methodology</a:t>
            </a:r>
          </a:p>
          <a:p>
            <a:pPr algn="just">
              <a:buClrTx/>
            </a:pPr>
            <a:r>
              <a:rPr lang="en-US" dirty="0"/>
              <a:t>Conclusion</a:t>
            </a:r>
          </a:p>
          <a:p>
            <a:pPr algn="just">
              <a:buClrTx/>
            </a:pPr>
            <a:r>
              <a:rPr lang="en-US" dirty="0"/>
              <a:t>Future scope</a:t>
            </a:r>
          </a:p>
          <a:p>
            <a:pPr algn="just"/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82F87E-E0FF-40A9-A209-89C07B8F7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284913"/>
            <a:ext cx="7002462" cy="496887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48F5DD-81E6-4B12-AB54-1589B37DB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</a:t>
            </a:fld>
            <a:endParaRPr lang="en-US" altLang="th-TH" dirty="0"/>
          </a:p>
        </p:txBody>
      </p:sp>
    </p:spTree>
    <p:extLst>
      <p:ext uri="{BB962C8B-B14F-4D97-AF65-F5344CB8AC3E}">
        <p14:creationId xmlns:p14="http://schemas.microsoft.com/office/powerpoint/2010/main" val="1971172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4CD52-5297-4B4A-B46D-2E0CB0B4B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report 2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D48B4BD-87FC-47C9-A7C4-FD3AAB4035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905000"/>
            <a:ext cx="7772400" cy="226931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108017-91A3-42B3-BF8A-6A9981B6F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71600" y="6477000"/>
            <a:ext cx="5943600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F436EE-DF19-40D1-BA17-EDB72B81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20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077416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736EB-46BF-91DC-E4B3-DD2D0AFC1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Synthesis – div2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1FFBC7D-2746-48BE-CF24-0690162FF7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500" y="1353934"/>
            <a:ext cx="7772400" cy="466586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091E2-256F-D5C5-3CA2-6D8F42DB3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00200" y="6477000"/>
            <a:ext cx="54102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1E3B1-125F-7E9E-459F-CA9DAEA28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21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967152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5014B-CAFD-4423-B3E1-8C1A9B228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Synthesis – div2 contd.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3A1FAC8-F5D3-A934-4AD3-0DB517FC7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219200"/>
            <a:ext cx="7772400" cy="469747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93CDC3-DF5C-4F5B-AEB8-D3E036FD0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00200" y="6477000"/>
            <a:ext cx="54102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18DCCD-DB06-479C-87C5-CB1240FE7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22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686519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1C9AB-3233-1B18-6151-E0B48AB27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Floorplan – div2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8B6F7C3-1927-D570-5263-2C58550FA5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57300"/>
            <a:ext cx="7772400" cy="48768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6380E5-1329-50B5-B474-96467131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47800" y="6408737"/>
            <a:ext cx="48768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9B2287-2E72-45A2-84BC-C49F94FA8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23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3239649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B48F9-34B9-D0AC-4968-731A44BB3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Placement – div2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0173771-3BDA-A2AE-6058-98B76A12ED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549" b="-586"/>
          <a:stretch/>
        </p:blipFill>
        <p:spPr>
          <a:xfrm>
            <a:off x="914400" y="2286000"/>
            <a:ext cx="7772400" cy="324928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ECD6EB-25CC-812D-4094-A94BCA63A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2600" y="6477000"/>
            <a:ext cx="52578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F3477F-D60D-7D85-0BBB-A57B950DA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24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8210486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9057B-2544-EAE7-E4A8-D6BCA1D3D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Placement – div2   contd..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2573B0F-11F4-477E-2ED3-710BA909A9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5325" y="1676400"/>
            <a:ext cx="7753350" cy="37528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E3F3F1-06CC-6CB4-5565-5703633FE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33600" y="6477000"/>
            <a:ext cx="48768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DCEA61-8E87-FA39-2411-894FA6914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25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2846828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5403D-BABC-9B3A-D14E-C19914D28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Placement – div2   contd..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CF36F7D-879B-3AD4-D59D-D04F3BCAAA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137" y="1676400"/>
            <a:ext cx="7400925" cy="37528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A0AA90-390A-1D25-3A4C-8F70603CB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47800" y="6400800"/>
            <a:ext cx="55626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0A274B-DA26-C49F-8F09-AE158B00D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26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7727089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BF5DE-9E88-0CC5-1286-4E5E44A25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938" y="262573"/>
            <a:ext cx="7793037" cy="617537"/>
          </a:xfrm>
        </p:spPr>
        <p:txBody>
          <a:bodyPr/>
          <a:lstStyle/>
          <a:p>
            <a:r>
              <a:rPr lang="en-US" dirty="0"/>
              <a:t>Routing – div2 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4EA0A51-4663-4728-4025-2B175C58A7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562100"/>
            <a:ext cx="7772400" cy="37338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E6FB4C-B7EF-3595-0DE9-2AA60D5BA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00200" y="6477000"/>
            <a:ext cx="54102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AB5290-07DF-EC46-8193-9E459C411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27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9111669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D53D5-6577-B7E6-979E-2050ED19C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– div2   contd..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728B9BC-DD0D-CD25-EF0D-8A1A9B0C61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219200"/>
            <a:ext cx="7772400" cy="466102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E2170-27F8-50CA-92BA-9EC76346E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477000"/>
            <a:ext cx="5859462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CB25B0-A03A-CD42-CA35-50F464971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28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6420727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07BA3-919C-C872-A1F4-83AE91EE7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Magic – div2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BB29A1A-9A4E-4CBE-A433-B9156BCD6F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086342"/>
            <a:ext cx="7772400" cy="4685316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26D95B-DE2F-E727-42B6-E9546F808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477000"/>
            <a:ext cx="5859462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64582-D337-EA54-2711-CAC63DBB5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29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035169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B9E15-648E-4B12-8898-D54A230E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Introduction- Why ASICs?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0AB01-71DF-45FC-9DCD-1EFFEB6CE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399" y="1152904"/>
            <a:ext cx="8791575" cy="5065713"/>
          </a:xfrm>
        </p:spPr>
        <p:txBody>
          <a:bodyPr/>
          <a:lstStyle/>
          <a:p>
            <a:pPr algn="just">
              <a:buClrTx/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ASICs are everywhere where there is a need for </a:t>
            </a:r>
          </a:p>
          <a:p>
            <a:pPr marL="1200150" lvl="2" indent="-342900" algn="just">
              <a:buClrTx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erformance</a:t>
            </a:r>
          </a:p>
          <a:p>
            <a:pPr marL="1200150" lvl="2" indent="-342900" algn="just">
              <a:buClrTx/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Customization</a:t>
            </a:r>
          </a:p>
          <a:p>
            <a:pPr marL="1200150" lvl="2" indent="-342900" algn="just">
              <a:buClrTx/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ize</a:t>
            </a:r>
          </a:p>
          <a:p>
            <a:pPr marL="1200150" lvl="2" indent="-342900" algn="just">
              <a:buClrTx/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Latency</a:t>
            </a:r>
          </a:p>
          <a:p>
            <a:pPr marL="857250" lvl="2" indent="0" algn="just">
              <a:buClrTx/>
              <a:buNone/>
            </a:pPr>
            <a:endParaRPr lang="en-US" sz="2000" b="0" i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Tx/>
              <a:buFont typeface="Wingdings" panose="05000000000000000000" pitchFamily="2" charset="2"/>
              <a:buChar char="§"/>
            </a:pP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Some of the applications are </a:t>
            </a:r>
            <a:endParaRPr lang="en-US" sz="2800" b="0" i="0" dirty="0">
              <a:solidFill>
                <a:srgbClr val="34444C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ClrTx/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Computer Graphics and Digital Signal Processing.</a:t>
            </a:r>
            <a:endParaRPr lang="en-US" sz="2000" b="0" i="0" dirty="0">
              <a:solidFill>
                <a:srgbClr val="34444C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ClrTx/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and Data Mining</a:t>
            </a:r>
            <a:endParaRPr lang="en-US" sz="2000" b="0" i="0" dirty="0">
              <a:solidFill>
                <a:srgbClr val="34444C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ClrTx/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Satellite, Radar and related Communication processors</a:t>
            </a:r>
            <a:endParaRPr lang="en-US" sz="2000" b="0" i="0" dirty="0">
              <a:solidFill>
                <a:srgbClr val="34444C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algn="just">
              <a:buClrTx/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Microprocessors, Memories, Microcontrollers</a:t>
            </a:r>
            <a:endParaRPr lang="en-US" sz="2000" b="0" i="0" dirty="0">
              <a:solidFill>
                <a:srgbClr val="34444C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8DA5D-E8C5-4560-8E43-7C100E655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218617"/>
            <a:ext cx="5859462" cy="563183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98989-0543-411A-BC72-78883A5CA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0454604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8E30C-34CE-F2A4-6EB8-D3961B84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GDS-2 File – div2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41638E9-91E0-8DE4-0252-AB4736131E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19200"/>
            <a:ext cx="7772400" cy="468021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DF086C-B2D9-2397-7733-55C6A2F88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0" y="6477000"/>
            <a:ext cx="54864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0D3064-B2E9-0CB0-0FE7-36DE61438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30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47281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67E7D-0954-3047-C214-3EE8BD557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GDS - div2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607360-A894-AFE7-97D0-0D5D345C0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914400"/>
            <a:ext cx="6858001" cy="506571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9221A-90AF-0ABD-6639-D63EFF419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0" y="6477000"/>
            <a:ext cx="54864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885AE0-9B35-279F-EFAC-73EF4D879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31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42457900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ED38A-4F6A-88F6-0446-816FE1563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Synthesis (statistics report) – div4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FF21BF5-F9F6-A812-1C97-AEEC6DF292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1072539"/>
            <a:ext cx="7772400" cy="4712922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EDC41-C332-8FDF-564F-B5604A7F9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0" y="6477000"/>
            <a:ext cx="54864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4627D-466D-1EC4-6CEC-574C40B63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32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5714996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0659E-DEC9-AF8B-0F95-80AA02221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Floorplan – div4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61B5D5-1B05-86FD-A3E6-C9B30B038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066504"/>
            <a:ext cx="7772400" cy="4724991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64C871-75E6-A4A1-B5AA-704C5B085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477000"/>
            <a:ext cx="5859462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B6DB6A-BB06-8D5A-245C-1739457F2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33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7542303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75C39-FF84-1F70-9CDF-6203EA5F7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Placement – div4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EE486F7-3093-9F80-A523-2150C9BB8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524000"/>
            <a:ext cx="7772400" cy="43434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BDFC4C-CC57-0EFA-795F-5F4334A20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0" y="6477000"/>
            <a:ext cx="54864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03C0F-4EF3-4050-F834-1D6CAF46F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34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9534831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9500A-389F-5913-2E08-A8BACA2AD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Routing – div4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755C363-917D-B621-1589-F29B50C242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828800"/>
            <a:ext cx="6153150" cy="254793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294726-2EF5-593A-8932-7E0020BDA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2600" y="6477000"/>
            <a:ext cx="52578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511FD7-36E0-664B-95C5-E272D21F0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35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9160216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FB704-E327-A9C7-B211-676077769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Routing – div4  contd..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CDDBEB4-590E-22E8-E7AD-5D8017A8F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125" y="2209800"/>
            <a:ext cx="7677150" cy="26670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A9512C-8EA2-77D3-4A52-B422B5BA6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05000" y="6477000"/>
            <a:ext cx="51054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E39A7-8C41-93FF-F221-DE2E30916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36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926147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FE934-E7AA-4829-3E50-5EE5BB377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Routing – div4  contd..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C1B109-F253-7BDB-6977-461FB110F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76400" y="6477000"/>
            <a:ext cx="5097462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B3215F-BE02-8BD3-BB2B-6161F0F34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37</a:t>
            </a:fld>
            <a:endParaRPr lang="en-US" altLang="th-TH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B442E63-07CF-21E0-11EE-A9D599E274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3437" y="1204912"/>
            <a:ext cx="7477125" cy="4448175"/>
          </a:xfrm>
        </p:spPr>
      </p:pic>
    </p:spTree>
    <p:extLst>
      <p:ext uri="{BB962C8B-B14F-4D97-AF65-F5344CB8AC3E}">
        <p14:creationId xmlns:p14="http://schemas.microsoft.com/office/powerpoint/2010/main" val="24308726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AB942-33F1-62D3-59FF-9CF1DBC2B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Routing – div4  contd..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2BDB6B-8879-A7DF-EC4F-F75E4E79F4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0938" y="1066800"/>
            <a:ext cx="7115175" cy="504825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827C47-17C0-0028-F0AF-8261DE165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2600" y="6477000"/>
            <a:ext cx="52578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7BCDE0-5B3B-3800-E7EE-E681B775A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38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23049153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8F877-A8B7-45E5-79B4-7B3684EC9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GDS – div4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60E640C-3D6D-F575-A75F-F059136D6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066741"/>
            <a:ext cx="7772400" cy="472451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74D0C2-D933-0704-62CC-3640119CB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47800" y="6477000"/>
            <a:ext cx="5562600" cy="304800"/>
          </a:xfrm>
        </p:spPr>
        <p:txBody>
          <a:bodyPr/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293BBF-EDE4-94DD-1C72-F39B12595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39</a:t>
            </a:fld>
            <a:endParaRPr lang="en-US" altLang="th-TH" dirty="0"/>
          </a:p>
        </p:txBody>
      </p:sp>
    </p:spTree>
    <p:extLst>
      <p:ext uri="{BB962C8B-B14F-4D97-AF65-F5344CB8AC3E}">
        <p14:creationId xmlns:p14="http://schemas.microsoft.com/office/powerpoint/2010/main" val="1307096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1E83E-EFD3-456D-979C-EA36AA465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938" y="252474"/>
            <a:ext cx="7793037" cy="617537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3E99E0-18A1-4AD1-90F5-F15217F77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4063" y="986347"/>
            <a:ext cx="8726488" cy="3886200"/>
          </a:xfrm>
        </p:spPr>
        <p:txBody>
          <a:bodyPr/>
          <a:lstStyle/>
          <a:p>
            <a:pPr algn="just">
              <a:buClrTx/>
            </a:pPr>
            <a:r>
              <a:rPr lang="en-US" sz="20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1: </a:t>
            </a:r>
          </a:p>
          <a:p>
            <a:pPr algn="just"/>
            <a:endParaRPr lang="en-US" sz="20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ClrTx/>
              <a:buFont typeface="+mj-lt"/>
              <a:buAutoNum type="arabicPeriod"/>
            </a:pPr>
            <a:r>
              <a:rPr lang="en-US" sz="20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nternet of Things (IoT) makes limitation on power consumption for sensors and portable devices. </a:t>
            </a:r>
          </a:p>
          <a:p>
            <a:pPr lvl="1" indent="-342900" algn="just">
              <a:buClrTx/>
              <a:buFont typeface="+mj-lt"/>
              <a:buAutoNum type="arabicPeriod"/>
            </a:pPr>
            <a:endParaRPr lang="en-US" sz="20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ClrTx/>
              <a:buFont typeface="+mj-lt"/>
              <a:buAutoNum type="arabicPeriod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Thus exact computation for division processes are not allowed due to the huge amount of power consumption. </a:t>
            </a:r>
          </a:p>
          <a:p>
            <a:pPr lvl="1" indent="-342900" algn="just">
              <a:buClrTx/>
              <a:buFont typeface="+mj-lt"/>
              <a:buAutoNum type="arabicPeriod"/>
            </a:pPr>
            <a:endParaRPr lang="en-US" sz="20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 algn="just">
              <a:buClrTx/>
              <a:buFont typeface="+mj-lt"/>
              <a:buAutoNum type="arabicPeriod"/>
            </a:pPr>
            <a:r>
              <a:rPr lang="en-US" sz="20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address these limitations, a low power division computing units is required.</a:t>
            </a:r>
            <a:endParaRPr lang="en-US" sz="20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378975-8BD1-40CE-BC61-91174E8EA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096000"/>
            <a:ext cx="6697662" cy="697345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A557D-0FE0-43D0-AA39-5650379AE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en-US" altLang="th-TH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2563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FCB87-955C-44E1-9EF9-8193D9E6A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CONCLUSION</a:t>
            </a:r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6E5F7-6080-4E93-9B51-95AC0D4E5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066800"/>
            <a:ext cx="8726488" cy="5065713"/>
          </a:xfrm>
        </p:spPr>
        <p:txBody>
          <a:bodyPr/>
          <a:lstStyle/>
          <a:p>
            <a:pPr algn="just">
              <a:lnSpc>
                <a:spcPct val="150000"/>
              </a:lnSpc>
              <a:buClrTx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successfully completed design part of our project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i.e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gate level synthesis and obtained chip area required and obtained delay by performing Static Timing Analysis using STA and also obtained power report for power statistics.</a:t>
            </a:r>
          </a:p>
          <a:p>
            <a:pPr algn="just">
              <a:lnSpc>
                <a:spcPct val="150000"/>
              </a:lnSpc>
              <a:buClrTx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successfully completed the backend design and obtained the GDS file.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FCFEE-4C71-49BA-B4AB-CC65118D3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477000"/>
            <a:ext cx="6088062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14CCBA-A028-4E03-BF62-33843466A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40</a:t>
            </a:fld>
            <a:endParaRPr lang="en-US" altLang="th-TH" dirty="0"/>
          </a:p>
        </p:txBody>
      </p:sp>
    </p:spTree>
    <p:extLst>
      <p:ext uri="{BB962C8B-B14F-4D97-AF65-F5344CB8AC3E}">
        <p14:creationId xmlns:p14="http://schemas.microsoft.com/office/powerpoint/2010/main" val="20414495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2D7B227-4DC6-40F9-B09B-58D35408B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1" y="2209801"/>
            <a:ext cx="9840118" cy="914400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endParaRPr lang="en-IN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20325B-47C4-4343-B990-56683E020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19200" y="6324600"/>
            <a:ext cx="6172200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1BB527-C6EB-458E-90DC-1151C8F42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41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952067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401F3-3223-4A69-9706-B42E92429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938" y="262573"/>
            <a:ext cx="7793037" cy="617537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               	-contd.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51A7F-D4E3-491A-B3BC-8640B13AC1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34268"/>
            <a:ext cx="8839200" cy="5065713"/>
          </a:xfrm>
        </p:spPr>
        <p:txBody>
          <a:bodyPr/>
          <a:lstStyle/>
          <a:p>
            <a:pPr algn="just">
              <a:buClrTx/>
              <a:buFont typeface="Times New Roman" panose="02020603050405020304" pitchFamily="18" charset="0"/>
              <a:buChar char="■"/>
            </a:pPr>
            <a:r>
              <a:rPr lang="en-US" sz="2000" dirty="0">
                <a:solidFill>
                  <a:srgbClr val="33333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1                   -contd.</a:t>
            </a:r>
          </a:p>
          <a:p>
            <a:pPr marL="0" indent="0" algn="just">
              <a:buClrTx/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just">
              <a:buClrTx/>
              <a:buFont typeface="+mj-lt"/>
              <a:buAutoNum type="arabicPeriod" startAt="4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typical program, an arithmetic unit produces thousands of division computations per second. </a:t>
            </a:r>
          </a:p>
          <a:p>
            <a:pPr marL="914400" lvl="1" indent="-457200" algn="just">
              <a:buClrTx/>
              <a:buFont typeface="+mj-lt"/>
              <a:buAutoNum type="arabicPeriod" startAt="4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just">
              <a:buClrTx/>
              <a:buFont typeface="+mj-lt"/>
              <a:buAutoNum type="arabicPeriod" startAt="4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compute and produce correct results, the ALU‘s division algorithms must be as effective as possible.</a:t>
            </a:r>
          </a:p>
          <a:p>
            <a:pPr marL="914400" lvl="1" indent="-457200" algn="just">
              <a:buClrTx/>
              <a:buFont typeface="+mj-lt"/>
              <a:buAutoNum type="arabicPeriod" startAt="4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914400" lvl="1" indent="-457200" algn="just">
              <a:buClrTx/>
              <a:buFont typeface="+mj-lt"/>
              <a:buAutoNum type="arabicPeriod" startAt="4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dividers are good enough but they are used to perform ordinary unsigned division which result in the following cons:-</a:t>
            </a:r>
          </a:p>
          <a:p>
            <a:pPr marL="1828800" lvl="3" indent="-457200" algn="just">
              <a:buClrTx/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power consumption </a:t>
            </a:r>
          </a:p>
          <a:p>
            <a:pPr marL="1828800" lvl="3" indent="-457200" algn="just">
              <a:buClrTx/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area</a:t>
            </a:r>
          </a:p>
          <a:p>
            <a:pPr marL="1828800" lvl="3" indent="-457200" algn="just">
              <a:buClrTx/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performance (Frequency)</a:t>
            </a:r>
          </a:p>
          <a:p>
            <a:pPr marL="1828800" lvl="3" indent="-457200" algn="just">
              <a:buClrTx/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Latency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01DFB7-9CCF-43A1-B811-F97A6BE12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324600"/>
            <a:ext cx="5859462" cy="4572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D32F9-2587-43B9-A542-FFAD8CC86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5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3949029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3BDB3-D8D2-4FF3-AC66-3E8703716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3CCF0-FEEC-46A6-AA26-E36C3964F8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600"/>
            <a:ext cx="7543800" cy="4760913"/>
          </a:xfrm>
        </p:spPr>
        <p:txBody>
          <a:bodyPr/>
          <a:lstStyle/>
          <a:p>
            <a:pPr marL="0" indent="0" algn="just">
              <a:buClrTx/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2. </a:t>
            </a:r>
          </a:p>
          <a:p>
            <a:pPr marL="0" indent="0" algn="just">
              <a:buClrTx/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ClrTx/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Usage of  commercial electronic design automation (EDA) tools  is not possible by an individual and also for start-up firms because of the following</a:t>
            </a:r>
          </a:p>
          <a:p>
            <a:pPr marL="1257300" lvl="2" indent="-457200" algn="just">
              <a:buClrTx/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Purchase cost</a:t>
            </a:r>
          </a:p>
          <a:p>
            <a:pPr marL="1257300" lvl="2" indent="-457200" algn="just">
              <a:buClrTx/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Maintenance</a:t>
            </a:r>
          </a:p>
          <a:p>
            <a:pPr marL="1257300" lvl="2" indent="-457200" algn="just">
              <a:buClrTx/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License renewal </a:t>
            </a:r>
          </a:p>
          <a:p>
            <a:pPr marL="1257300" lvl="2" indent="-457200" algn="just">
              <a:buClrTx/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NDA issues</a:t>
            </a:r>
          </a:p>
          <a:p>
            <a:pPr marL="457200" indent="-457200" algn="just">
              <a:buClrTx/>
              <a:buFont typeface="+mj-lt"/>
              <a:buAutoNum type="arabicPeriod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ClrTx/>
              <a:buFont typeface="+mj-lt"/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Commercial process design kits (PDKs) are also  expensive which individual or startup companies find it difficult to procure.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29A4-ADE6-431E-A35A-E3CF5BB13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477000"/>
            <a:ext cx="5859462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59ABD2-68DC-4C9A-B426-EC5C06887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6</a:t>
            </a:fld>
            <a:endParaRPr lang="en-US" altLang="th-TH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913BD71-1766-4094-A962-1021391B9E3F}"/>
              </a:ext>
            </a:extLst>
          </p:cNvPr>
          <p:cNvSpPr txBox="1">
            <a:spLocks/>
          </p:cNvSpPr>
          <p:nvPr/>
        </p:nvSpPr>
        <p:spPr bwMode="auto">
          <a:xfrm>
            <a:off x="1046163" y="150329"/>
            <a:ext cx="7793037" cy="617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Tahoma" panose="020B0604030504040204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Tahoma" panose="020B0604030504040204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Tahoma" panose="020B0604030504040204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Tahoma" panose="020B0604030504040204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Tahoma" panose="020B0604030504040204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Tahoma" panose="020B0604030504040204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Tahoma" panose="020B0604030504040204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               	-contd.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66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40DE6-6EA7-4A7E-A64C-8868F2375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 Restoring Algorithm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2CF29FD-EED1-4AC8-BAA4-2B7F8283D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162050"/>
            <a:ext cx="3886200" cy="5065713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406FFC-8F7B-4396-A467-ADD95FC55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77000"/>
            <a:ext cx="6096000" cy="3048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6E2491-3558-4FA3-AA77-0E7D04A30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7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902606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1657C-68B7-444B-8BEC-B614CF586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th-TH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 of the project:</a:t>
            </a:r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43B0C-EFA1-478E-86D7-CD4218577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066800"/>
            <a:ext cx="8574088" cy="5065713"/>
          </a:xfrm>
        </p:spPr>
        <p:txBody>
          <a:bodyPr/>
          <a:lstStyle/>
          <a:p>
            <a:pPr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 of the project is to ensure power‐hungry division operations to a simple addition and subtraction process. </a:t>
            </a:r>
          </a:p>
          <a:p>
            <a:pPr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endParaRPr lang="en-US" sz="1800" dirty="0">
              <a:solidFill>
                <a:srgbClr val="33333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altLang="th-T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overcome the above mentioned issues related to EDA and PDKs </a:t>
            </a:r>
          </a:p>
          <a:p>
            <a:pPr lvl="2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altLang="th-T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source EDA Tools (free, no NDA)</a:t>
            </a:r>
          </a:p>
          <a:p>
            <a:pPr lvl="2" algn="just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altLang="th-T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PDKs(free, no NDA)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ClrTx/>
              <a:buFont typeface="Wingdings" panose="05000000000000000000" pitchFamily="2" charset="2"/>
              <a:buChar char="q"/>
            </a:pPr>
            <a:r>
              <a:rPr lang="en-US" altLang="th-T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point of view to achieve  </a:t>
            </a:r>
          </a:p>
          <a:p>
            <a:pPr lvl="1" algn="just">
              <a:buClrTx/>
              <a:buFont typeface="Wingdings" panose="05000000000000000000" pitchFamily="2" charset="2"/>
              <a:buChar char="Ø"/>
            </a:pPr>
            <a:r>
              <a:rPr lang="en-US" altLang="th-T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power consumption</a:t>
            </a:r>
          </a:p>
          <a:p>
            <a:pPr lvl="1" algn="just">
              <a:buClrTx/>
              <a:buFont typeface="Wingdings" panose="05000000000000000000" pitchFamily="2" charset="2"/>
              <a:buChar char="Ø"/>
            </a:pPr>
            <a:r>
              <a:rPr lang="en-US" altLang="th-T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area consumption </a:t>
            </a:r>
          </a:p>
          <a:p>
            <a:pPr lvl="1" algn="just">
              <a:buClrTx/>
              <a:buFont typeface="Wingdings" panose="05000000000000000000" pitchFamily="2" charset="2"/>
              <a:buChar char="Ø"/>
            </a:pPr>
            <a:r>
              <a:rPr lang="en-US" altLang="th-T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 (frequency)</a:t>
            </a:r>
          </a:p>
          <a:p>
            <a:pPr marL="457200" lvl="1" indent="0" algn="just">
              <a:buNone/>
            </a:pPr>
            <a:r>
              <a:rPr lang="en-US" altLang="th-TH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*NDA=Non Disclosure Agreement.</a:t>
            </a:r>
          </a:p>
          <a:p>
            <a:pPr algn="just"/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FB58E7-216D-420B-987D-BAEF7B08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400800"/>
            <a:ext cx="5859462" cy="3810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608D57-29BD-432C-8862-169FCA628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8</a:t>
            </a:fld>
            <a:endParaRPr lang="en-US" altLang="th-TH"/>
          </a:p>
        </p:txBody>
      </p:sp>
    </p:spTree>
    <p:extLst>
      <p:ext uri="{BB962C8B-B14F-4D97-AF65-F5344CB8AC3E}">
        <p14:creationId xmlns:p14="http://schemas.microsoft.com/office/powerpoint/2010/main" val="1496522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03B44-0B59-4C34-B699-5C90017CF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Physical Design Flowchart</a:t>
            </a:r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7558D-17BC-4CD0-B881-AC4FD9CA3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50938" y="6172200"/>
            <a:ext cx="5859462" cy="609600"/>
          </a:xfrm>
        </p:spPr>
        <p:txBody>
          <a:bodyPr/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and physical design of 8/4-bit signed divider</a:t>
            </a:r>
            <a:endParaRPr lang="en-US" altLang="th-TH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AB9D0F-6119-444C-86F7-A96342C75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E35A66-0318-4B1F-84B3-766128053C7E}" type="slidenum">
              <a:rPr lang="en-US" altLang="th-TH" smtClean="0"/>
              <a:pPr/>
              <a:t>9</a:t>
            </a:fld>
            <a:endParaRPr lang="en-US" altLang="th-TH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41D4D76-608D-4188-BD66-9275D9082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7760" y="937591"/>
            <a:ext cx="7148480" cy="5065713"/>
          </a:xfrm>
        </p:spPr>
      </p:pic>
    </p:spTree>
    <p:extLst>
      <p:ext uri="{BB962C8B-B14F-4D97-AF65-F5344CB8AC3E}">
        <p14:creationId xmlns:p14="http://schemas.microsoft.com/office/powerpoint/2010/main" val="407917333"/>
      </p:ext>
    </p:extLst>
  </p:cSld>
  <p:clrMapOvr>
    <a:masterClrMapping/>
  </p:clrMapOvr>
</p:sld>
</file>

<file path=ppt/theme/theme1.xml><?xml version="1.0" encoding="utf-8"?>
<a:theme xmlns:a="http://schemas.openxmlformats.org/drawingml/2006/main" name="VLSI_Blends">
  <a:themeElements>
    <a:clrScheme name="VLSI_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VLSI_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th-TH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th-TH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</a:defRPr>
        </a:defPPr>
      </a:lstStyle>
    </a:lnDef>
  </a:objectDefaults>
  <a:extraClrSchemeLst>
    <a:extraClrScheme>
      <a:clrScheme name="VLSI_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LSI_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LSI_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LSI_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LSI_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LSI_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LSI_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C:\WINDOWS\Application Data\Microsoft\Templates\VLSI_Blends.pot</Template>
  <TotalTime>1703</TotalTime>
  <Words>949</Words>
  <Application>Microsoft Office PowerPoint</Application>
  <PresentationFormat>On-screen Show (4:3)</PresentationFormat>
  <Paragraphs>193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Tahoma</vt:lpstr>
      <vt:lpstr>Times New Roman</vt:lpstr>
      <vt:lpstr>Wingdings</vt:lpstr>
      <vt:lpstr>VLSI_Blends</vt:lpstr>
      <vt:lpstr>Implementation and physical design of 8/4-bit signed divider</vt:lpstr>
      <vt:lpstr>Agenda</vt:lpstr>
      <vt:lpstr>Introduction- Why ASICs?</vt:lpstr>
      <vt:lpstr>PROBLEM STATEMENT</vt:lpstr>
      <vt:lpstr>PROBLEM STATEMENT                 -contd.</vt:lpstr>
      <vt:lpstr> </vt:lpstr>
      <vt:lpstr>Non Restoring Algorithm</vt:lpstr>
      <vt:lpstr>Objective of the project:</vt:lpstr>
      <vt:lpstr>Physical Design Flowchart</vt:lpstr>
      <vt:lpstr>DESIGN METHODOLOGY</vt:lpstr>
      <vt:lpstr>PowerPoint Presentation</vt:lpstr>
      <vt:lpstr>Verilog Codes </vt:lpstr>
      <vt:lpstr>Simulation results</vt:lpstr>
      <vt:lpstr>Simulation results contd.</vt:lpstr>
      <vt:lpstr>Statistics reports</vt:lpstr>
      <vt:lpstr>Statistics reports contd</vt:lpstr>
      <vt:lpstr>STA Result 1 </vt:lpstr>
      <vt:lpstr>Power report 1</vt:lpstr>
      <vt:lpstr>STA Result 2</vt:lpstr>
      <vt:lpstr>Power report 2</vt:lpstr>
      <vt:lpstr>Synthesis – div2</vt:lpstr>
      <vt:lpstr>Synthesis – div2 contd.</vt:lpstr>
      <vt:lpstr>Floorplan – div2</vt:lpstr>
      <vt:lpstr>Placement – div2</vt:lpstr>
      <vt:lpstr>Placement – div2   contd..</vt:lpstr>
      <vt:lpstr>Placement – div2   contd..</vt:lpstr>
      <vt:lpstr>Routing – div2 </vt:lpstr>
      <vt:lpstr>Routing – div2   contd..</vt:lpstr>
      <vt:lpstr>Magic – div2</vt:lpstr>
      <vt:lpstr>GDS-2 File – div2</vt:lpstr>
      <vt:lpstr>GDS - div2</vt:lpstr>
      <vt:lpstr>Synthesis (statistics report) – div4</vt:lpstr>
      <vt:lpstr>Floorplan – div4</vt:lpstr>
      <vt:lpstr>Placement – div4</vt:lpstr>
      <vt:lpstr>Routing – div4</vt:lpstr>
      <vt:lpstr>Routing – div4  contd..</vt:lpstr>
      <vt:lpstr>Routing – div4  contd..</vt:lpstr>
      <vt:lpstr>Routing – div4  contd..</vt:lpstr>
      <vt:lpstr>GDS – div4</vt:lpstr>
      <vt:lpstr> CONCLUSION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ABDUR RAHMAN</dc:creator>
  <cp:lastModifiedBy>mohammed rahman</cp:lastModifiedBy>
  <cp:revision>413</cp:revision>
  <dcterms:created xsi:type="dcterms:W3CDTF">1601-01-01T00:00:00Z</dcterms:created>
  <dcterms:modified xsi:type="dcterms:W3CDTF">2022-06-07T16:11:31Z</dcterms:modified>
</cp:coreProperties>
</file>

<file path=docProps/thumbnail.jpeg>
</file>